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7" r:id="rId1"/>
  </p:sldMasterIdLst>
  <p:notesMasterIdLst>
    <p:notesMasterId r:id="rId26"/>
  </p:notesMasterIdLst>
  <p:sldIdLst>
    <p:sldId id="256" r:id="rId2"/>
    <p:sldId id="257" r:id="rId3"/>
    <p:sldId id="261" r:id="rId4"/>
    <p:sldId id="258" r:id="rId5"/>
    <p:sldId id="277" r:id="rId6"/>
    <p:sldId id="266" r:id="rId7"/>
    <p:sldId id="268" r:id="rId8"/>
    <p:sldId id="269" r:id="rId9"/>
    <p:sldId id="270" r:id="rId10"/>
    <p:sldId id="278" r:id="rId11"/>
    <p:sldId id="267" r:id="rId12"/>
    <p:sldId id="279" r:id="rId13"/>
    <p:sldId id="271" r:id="rId14"/>
    <p:sldId id="262" r:id="rId15"/>
    <p:sldId id="259" r:id="rId16"/>
    <p:sldId id="276" r:id="rId17"/>
    <p:sldId id="273" r:id="rId18"/>
    <p:sldId id="274" r:id="rId19"/>
    <p:sldId id="272" r:id="rId20"/>
    <p:sldId id="275" r:id="rId21"/>
    <p:sldId id="263" r:id="rId22"/>
    <p:sldId id="265" r:id="rId23"/>
    <p:sldId id="264" r:id="rId24"/>
    <p:sldId id="26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880BFD-A912-FD4B-9057-CC797B9B4C0A}">
          <p14:sldIdLst>
            <p14:sldId id="256"/>
            <p14:sldId id="257"/>
            <p14:sldId id="261"/>
            <p14:sldId id="258"/>
            <p14:sldId id="277"/>
            <p14:sldId id="266"/>
            <p14:sldId id="268"/>
            <p14:sldId id="269"/>
            <p14:sldId id="270"/>
            <p14:sldId id="278"/>
            <p14:sldId id="267"/>
            <p14:sldId id="279"/>
            <p14:sldId id="271"/>
            <p14:sldId id="262"/>
            <p14:sldId id="259"/>
            <p14:sldId id="276"/>
            <p14:sldId id="273"/>
            <p14:sldId id="274"/>
            <p14:sldId id="272"/>
            <p14:sldId id="275"/>
            <p14:sldId id="263"/>
            <p14:sldId id="265"/>
            <p14:sldId id="264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F77752-A83E-F841-A44A-8603F36DDD07}" v="178" dt="2024-01-26T12:41:21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3"/>
    <p:restoredTop sz="81071"/>
  </p:normalViewPr>
  <p:slideViewPr>
    <p:cSldViewPr snapToGrid="0">
      <p:cViewPr varScale="1">
        <p:scale>
          <a:sx n="160" d="100"/>
          <a:sy n="160" d="100"/>
        </p:scale>
        <p:origin x="12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khail Belikov" userId="a6afe336-2e0a-4a3a-a327-9c2750ca949a" providerId="ADAL" clId="{87F77752-A83E-F841-A44A-8603F36DDD07}"/>
    <pc:docChg chg="undo custSel addSld delSld modSld sldOrd modSection">
      <pc:chgData name="Mikhail Belikov" userId="a6afe336-2e0a-4a3a-a327-9c2750ca949a" providerId="ADAL" clId="{87F77752-A83E-F841-A44A-8603F36DDD07}" dt="2024-01-26T12:41:41.932" v="2758" actId="1076"/>
      <pc:docMkLst>
        <pc:docMk/>
      </pc:docMkLst>
      <pc:sldChg chg="delSp modSp mod delDesignElem">
        <pc:chgData name="Mikhail Belikov" userId="a6afe336-2e0a-4a3a-a327-9c2750ca949a" providerId="ADAL" clId="{87F77752-A83E-F841-A44A-8603F36DDD07}" dt="2024-01-25T23:13:15.331" v="724" actId="255"/>
        <pc:sldMkLst>
          <pc:docMk/>
          <pc:sldMk cId="3600464833" sldId="256"/>
        </pc:sldMkLst>
        <pc:spChg chg="mod">
          <ac:chgData name="Mikhail Belikov" userId="a6afe336-2e0a-4a3a-a327-9c2750ca949a" providerId="ADAL" clId="{87F77752-A83E-F841-A44A-8603F36DDD07}" dt="2024-01-25T23:13:15.331" v="724" actId="255"/>
          <ac:spMkLst>
            <pc:docMk/>
            <pc:sldMk cId="3600464833" sldId="256"/>
            <ac:spMk id="2" creationId="{B911D298-890D-A17C-90AE-EB9FCEDD8374}"/>
          </ac:spMkLst>
        </pc:spChg>
        <pc:spChg chg="mod">
          <ac:chgData name="Mikhail Belikov" userId="a6afe336-2e0a-4a3a-a327-9c2750ca949a" providerId="ADAL" clId="{87F77752-A83E-F841-A44A-8603F36DDD07}" dt="2024-01-25T22:58:51.458" v="669" actId="20577"/>
          <ac:spMkLst>
            <pc:docMk/>
            <pc:sldMk cId="3600464833" sldId="256"/>
            <ac:spMk id="3" creationId="{7C7257F0-1027-F8D8-32F7-8DB3FB1B7ED4}"/>
          </ac:spMkLst>
        </pc:spChg>
        <pc:spChg chg="del">
          <ac:chgData name="Mikhail Belikov" userId="a6afe336-2e0a-4a3a-a327-9c2750ca949a" providerId="ADAL" clId="{87F77752-A83E-F841-A44A-8603F36DDD07}" dt="2024-01-25T23:10:49.797" v="718"/>
          <ac:spMkLst>
            <pc:docMk/>
            <pc:sldMk cId="3600464833" sldId="256"/>
            <ac:spMk id="9" creationId="{7A18C9FB-EC4C-4DAE-8F7D-C6E5AF607958}"/>
          </ac:spMkLst>
        </pc:spChg>
        <pc:spChg chg="del">
          <ac:chgData name="Mikhail Belikov" userId="a6afe336-2e0a-4a3a-a327-9c2750ca949a" providerId="ADAL" clId="{87F77752-A83E-F841-A44A-8603F36DDD07}" dt="2024-01-25T23:10:49.797" v="718"/>
          <ac:spMkLst>
            <pc:docMk/>
            <pc:sldMk cId="3600464833" sldId="256"/>
            <ac:spMk id="11" creationId="{B47A9921-6509-49C2-BEBF-924F28066091}"/>
          </ac:spMkLst>
        </pc:spChg>
      </pc:sldChg>
      <pc:sldChg chg="modSp mod modNotesTx">
        <pc:chgData name="Mikhail Belikov" userId="a6afe336-2e0a-4a3a-a327-9c2750ca949a" providerId="ADAL" clId="{87F77752-A83E-F841-A44A-8603F36DDD07}" dt="2024-01-26T09:45:01.733" v="2380" actId="20577"/>
        <pc:sldMkLst>
          <pc:docMk/>
          <pc:sldMk cId="2274005205" sldId="257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2274005205" sldId="257"/>
            <ac:spMk id="2" creationId="{53C3D407-95F7-0585-5DCA-B381F4EACFE5}"/>
          </ac:spMkLst>
        </pc:spChg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2274005205" sldId="257"/>
            <ac:spMk id="3" creationId="{F811237E-D123-B12C-A1B1-4A13044ADEE8}"/>
          </ac:spMkLst>
        </pc:spChg>
        <pc:spChg chg="mod">
          <ac:chgData name="Mikhail Belikov" userId="a6afe336-2e0a-4a3a-a327-9c2750ca949a" providerId="ADAL" clId="{87F77752-A83E-F841-A44A-8603F36DDD07}" dt="2024-01-25T23:14:21.587" v="725" actId="14100"/>
          <ac:spMkLst>
            <pc:docMk/>
            <pc:sldMk cId="2274005205" sldId="257"/>
            <ac:spMk id="4" creationId="{204C86AD-BD86-12F4-AFDE-2A9BFF3C3A85}"/>
          </ac:spMkLst>
        </pc:spChg>
      </pc:sldChg>
      <pc:sldChg chg="addSp delSp modSp mod modAnim modNotesTx">
        <pc:chgData name="Mikhail Belikov" userId="a6afe336-2e0a-4a3a-a327-9c2750ca949a" providerId="ADAL" clId="{87F77752-A83E-F841-A44A-8603F36DDD07}" dt="2024-01-26T09:47:24.474" v="2407"/>
        <pc:sldMkLst>
          <pc:docMk/>
          <pc:sldMk cId="4124605485" sldId="258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4124605485" sldId="258"/>
            <ac:spMk id="2" creationId="{078C52FD-26ED-5322-5619-8CEBE14687DD}"/>
          </ac:spMkLst>
        </pc:spChg>
        <pc:spChg chg="mod">
          <ac:chgData name="Mikhail Belikov" userId="a6afe336-2e0a-4a3a-a327-9c2750ca949a" providerId="ADAL" clId="{87F77752-A83E-F841-A44A-8603F36DDD07}" dt="2024-01-25T23:44:40.307" v="852" actId="14100"/>
          <ac:spMkLst>
            <pc:docMk/>
            <pc:sldMk cId="4124605485" sldId="258"/>
            <ac:spMk id="3" creationId="{B1C527BA-AA1F-2799-4847-58A10AC2BB6B}"/>
          </ac:spMkLst>
        </pc:spChg>
        <pc:spChg chg="add del mod">
          <ac:chgData name="Mikhail Belikov" userId="a6afe336-2e0a-4a3a-a327-9c2750ca949a" providerId="ADAL" clId="{87F77752-A83E-F841-A44A-8603F36DDD07}" dt="2024-01-25T23:44:41.620" v="853"/>
          <ac:spMkLst>
            <pc:docMk/>
            <pc:sldMk cId="4124605485" sldId="258"/>
            <ac:spMk id="4" creationId="{2F76477E-B280-2E0B-7E08-FC5065FC7024}"/>
          </ac:spMkLst>
        </pc:spChg>
        <pc:spChg chg="add del">
          <ac:chgData name="Mikhail Belikov" userId="a6afe336-2e0a-4a3a-a327-9c2750ca949a" providerId="ADAL" clId="{87F77752-A83E-F841-A44A-8603F36DDD07}" dt="2024-01-25T23:44:48.348" v="855"/>
          <ac:spMkLst>
            <pc:docMk/>
            <pc:sldMk cId="4124605485" sldId="258"/>
            <ac:spMk id="5" creationId="{B64B10F1-E990-3E97-59B5-F5A6F0BD4F3A}"/>
          </ac:spMkLst>
        </pc:spChg>
        <pc:spChg chg="add del mod">
          <ac:chgData name="Mikhail Belikov" userId="a6afe336-2e0a-4a3a-a327-9c2750ca949a" providerId="ADAL" clId="{87F77752-A83E-F841-A44A-8603F36DDD07}" dt="2024-01-25T23:45:25.623" v="863"/>
          <ac:spMkLst>
            <pc:docMk/>
            <pc:sldMk cId="4124605485" sldId="258"/>
            <ac:spMk id="6" creationId="{81C171D3-E1C2-2414-F2E4-E79AFCC6F8EF}"/>
          </ac:spMkLst>
        </pc:spChg>
        <pc:spChg chg="add mod">
          <ac:chgData name="Mikhail Belikov" userId="a6afe336-2e0a-4a3a-a327-9c2750ca949a" providerId="ADAL" clId="{87F77752-A83E-F841-A44A-8603F36DDD07}" dt="2024-01-26T09:46:54.763" v="2403" actId="255"/>
          <ac:spMkLst>
            <pc:docMk/>
            <pc:sldMk cId="4124605485" sldId="258"/>
            <ac:spMk id="6" creationId="{E5BE74C9-BD23-EA92-4010-2F07FD6762D5}"/>
          </ac:spMkLst>
        </pc:spChg>
        <pc:spChg chg="add del mod">
          <ac:chgData name="Mikhail Belikov" userId="a6afe336-2e0a-4a3a-a327-9c2750ca949a" providerId="ADAL" clId="{87F77752-A83E-F841-A44A-8603F36DDD07}" dt="2024-01-26T09:47:24.474" v="2407"/>
          <ac:spMkLst>
            <pc:docMk/>
            <pc:sldMk cId="4124605485" sldId="258"/>
            <ac:spMk id="7" creationId="{B3F8ADF0-20FD-AC7F-3724-440DF651ADE4}"/>
          </ac:spMkLst>
        </pc:spChg>
        <pc:spChg chg="add del mod">
          <ac:chgData name="Mikhail Belikov" userId="a6afe336-2e0a-4a3a-a327-9c2750ca949a" providerId="ADAL" clId="{87F77752-A83E-F841-A44A-8603F36DDD07}" dt="2024-01-25T23:47:38.447" v="874"/>
          <ac:spMkLst>
            <pc:docMk/>
            <pc:sldMk cId="4124605485" sldId="258"/>
            <ac:spMk id="9" creationId="{B07D680C-4478-729D-0D78-5544D8346CBF}"/>
          </ac:spMkLst>
        </pc:spChg>
        <pc:spChg chg="add mod">
          <ac:chgData name="Mikhail Belikov" userId="a6afe336-2e0a-4a3a-a327-9c2750ca949a" providerId="ADAL" clId="{87F77752-A83E-F841-A44A-8603F36DDD07}" dt="2024-01-25T23:52:59.469" v="913" actId="1076"/>
          <ac:spMkLst>
            <pc:docMk/>
            <pc:sldMk cId="4124605485" sldId="258"/>
            <ac:spMk id="10" creationId="{20C6A603-1E5E-1385-8AA7-B971004B716D}"/>
          </ac:spMkLst>
        </pc:spChg>
        <pc:spChg chg="add mod">
          <ac:chgData name="Mikhail Belikov" userId="a6afe336-2e0a-4a3a-a327-9c2750ca949a" providerId="ADAL" clId="{87F77752-A83E-F841-A44A-8603F36DDD07}" dt="2024-01-25T23:52:09.494" v="906" actId="1076"/>
          <ac:spMkLst>
            <pc:docMk/>
            <pc:sldMk cId="4124605485" sldId="258"/>
            <ac:spMk id="11" creationId="{AC3791E9-81D1-9CD0-B9C6-5B1D97449415}"/>
          </ac:spMkLst>
        </pc:spChg>
        <pc:spChg chg="add del">
          <ac:chgData name="Mikhail Belikov" userId="a6afe336-2e0a-4a3a-a327-9c2750ca949a" providerId="ADAL" clId="{87F77752-A83E-F841-A44A-8603F36DDD07}" dt="2024-01-25T23:59:36.059" v="926"/>
          <ac:spMkLst>
            <pc:docMk/>
            <pc:sldMk cId="4124605485" sldId="258"/>
            <ac:spMk id="12" creationId="{10E7BD91-89FD-A561-8280-8306681BEC6D}"/>
          </ac:spMkLst>
        </pc:spChg>
        <pc:spChg chg="add del">
          <ac:chgData name="Mikhail Belikov" userId="a6afe336-2e0a-4a3a-a327-9c2750ca949a" providerId="ADAL" clId="{87F77752-A83E-F841-A44A-8603F36DDD07}" dt="2024-01-25T23:59:45.641" v="928"/>
          <ac:spMkLst>
            <pc:docMk/>
            <pc:sldMk cId="4124605485" sldId="258"/>
            <ac:spMk id="13" creationId="{827E0F95-E5BD-E2A3-F4C2-C1753C138E4E}"/>
          </ac:spMkLst>
        </pc:spChg>
        <pc:spChg chg="add mod">
          <ac:chgData name="Mikhail Belikov" userId="a6afe336-2e0a-4a3a-a327-9c2750ca949a" providerId="ADAL" clId="{87F77752-A83E-F841-A44A-8603F36DDD07}" dt="2024-01-26T00:02:29.893" v="966" actId="1076"/>
          <ac:spMkLst>
            <pc:docMk/>
            <pc:sldMk cId="4124605485" sldId="258"/>
            <ac:spMk id="15" creationId="{8D451033-4CDF-94F9-43C9-95F547DB7C0D}"/>
          </ac:spMkLst>
        </pc:spChg>
        <pc:picChg chg="add mod">
          <ac:chgData name="Mikhail Belikov" userId="a6afe336-2e0a-4a3a-a327-9c2750ca949a" providerId="ADAL" clId="{87F77752-A83E-F841-A44A-8603F36DDD07}" dt="2024-01-26T09:46:06.788" v="2389" actId="1076"/>
          <ac:picMkLst>
            <pc:docMk/>
            <pc:sldMk cId="4124605485" sldId="258"/>
            <ac:picMk id="4" creationId="{AF630D02-7E2D-C5A4-BB00-6000360EAFFA}"/>
          </ac:picMkLst>
        </pc:picChg>
        <pc:picChg chg="add mod">
          <ac:chgData name="Mikhail Belikov" userId="a6afe336-2e0a-4a3a-a327-9c2750ca949a" providerId="ADAL" clId="{87F77752-A83E-F841-A44A-8603F36DDD07}" dt="2024-01-26T09:46:18.831" v="2391" actId="1076"/>
          <ac:picMkLst>
            <pc:docMk/>
            <pc:sldMk cId="4124605485" sldId="258"/>
            <ac:picMk id="5" creationId="{AD5396EC-0CE2-4E65-2C7E-A9C00B58B75E}"/>
          </ac:picMkLst>
        </pc:picChg>
        <pc:picChg chg="add mod">
          <ac:chgData name="Mikhail Belikov" userId="a6afe336-2e0a-4a3a-a327-9c2750ca949a" providerId="ADAL" clId="{87F77752-A83E-F841-A44A-8603F36DDD07}" dt="2024-01-25T23:47:20.824" v="872" actId="1076"/>
          <ac:picMkLst>
            <pc:docMk/>
            <pc:sldMk cId="4124605485" sldId="258"/>
            <ac:picMk id="8" creationId="{103C7F69-1EEA-ACD8-ED58-7B697FC1EDEB}"/>
          </ac:picMkLst>
        </pc:picChg>
        <pc:picChg chg="add mod">
          <ac:chgData name="Mikhail Belikov" userId="a6afe336-2e0a-4a3a-a327-9c2750ca949a" providerId="ADAL" clId="{87F77752-A83E-F841-A44A-8603F36DDD07}" dt="2024-01-26T09:45:57.598" v="2386" actId="1076"/>
          <ac:picMkLst>
            <pc:docMk/>
            <pc:sldMk cId="4124605485" sldId="258"/>
            <ac:picMk id="14" creationId="{08CC1011-931D-F401-7886-EB71FDD9ED6E}"/>
          </ac:picMkLst>
        </pc:picChg>
        <pc:picChg chg="add mod">
          <ac:chgData name="Mikhail Belikov" userId="a6afe336-2e0a-4a3a-a327-9c2750ca949a" providerId="ADAL" clId="{87F77752-A83E-F841-A44A-8603F36DDD07}" dt="2024-01-26T09:45:55.429" v="2385" actId="1076"/>
          <ac:picMkLst>
            <pc:docMk/>
            <pc:sldMk cId="4124605485" sldId="258"/>
            <ac:picMk id="4104" creationId="{34304AC3-D12A-6D0A-30F6-64771DDA2287}"/>
          </ac:picMkLst>
        </pc:picChg>
      </pc:sldChg>
      <pc:sldChg chg="modSp mod">
        <pc:chgData name="Mikhail Belikov" userId="a6afe336-2e0a-4a3a-a327-9c2750ca949a" providerId="ADAL" clId="{87F77752-A83E-F841-A44A-8603F36DDD07}" dt="2024-01-26T02:02:49.210" v="1564" actId="58"/>
        <pc:sldMkLst>
          <pc:docMk/>
          <pc:sldMk cId="2447166253" sldId="259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2447166253" sldId="259"/>
            <ac:spMk id="2" creationId="{2149801A-265C-DA4E-9773-0D6E8CF22948}"/>
          </ac:spMkLst>
        </pc:spChg>
        <pc:spChg chg="mod">
          <ac:chgData name="Mikhail Belikov" userId="a6afe336-2e0a-4a3a-a327-9c2750ca949a" providerId="ADAL" clId="{87F77752-A83E-F841-A44A-8603F36DDD07}" dt="2024-01-26T02:02:49.210" v="1564" actId="58"/>
          <ac:spMkLst>
            <pc:docMk/>
            <pc:sldMk cId="2447166253" sldId="259"/>
            <ac:spMk id="3" creationId="{5FB99CCE-7638-5B9B-517F-0B8149256E23}"/>
          </ac:spMkLst>
        </pc:spChg>
      </pc:sldChg>
      <pc:sldChg chg="addSp delSp modSp mod">
        <pc:chgData name="Mikhail Belikov" userId="a6afe336-2e0a-4a3a-a327-9c2750ca949a" providerId="ADAL" clId="{87F77752-A83E-F841-A44A-8603F36DDD07}" dt="2024-01-26T02:22:25.287" v="1802" actId="20577"/>
        <pc:sldMkLst>
          <pc:docMk/>
          <pc:sldMk cId="3303622105" sldId="260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3303622105" sldId="260"/>
            <ac:spMk id="2" creationId="{17C2DFF9-C90A-53E5-6338-02210C81DE39}"/>
          </ac:spMkLst>
        </pc:spChg>
        <pc:spChg chg="mod">
          <ac:chgData name="Mikhail Belikov" userId="a6afe336-2e0a-4a3a-a327-9c2750ca949a" providerId="ADAL" clId="{87F77752-A83E-F841-A44A-8603F36DDD07}" dt="2024-01-26T02:22:25.287" v="1802" actId="20577"/>
          <ac:spMkLst>
            <pc:docMk/>
            <pc:sldMk cId="3303622105" sldId="260"/>
            <ac:spMk id="3" creationId="{D82D14D0-27E2-C0D8-B2F2-01E84750A79D}"/>
          </ac:spMkLst>
        </pc:spChg>
        <pc:picChg chg="add del mod">
          <ac:chgData name="Mikhail Belikov" userId="a6afe336-2e0a-4a3a-a327-9c2750ca949a" providerId="ADAL" clId="{87F77752-A83E-F841-A44A-8603F36DDD07}" dt="2024-01-25T22:36:58.300" v="548" actId="21"/>
          <ac:picMkLst>
            <pc:docMk/>
            <pc:sldMk cId="3303622105" sldId="260"/>
            <ac:picMk id="1026" creationId="{B396C900-055A-1385-C01F-C34DA96849ED}"/>
          </ac:picMkLst>
        </pc:picChg>
      </pc:sldChg>
      <pc:sldChg chg="addSp delSp modSp mod">
        <pc:chgData name="Mikhail Belikov" userId="a6afe336-2e0a-4a3a-a327-9c2750ca949a" providerId="ADAL" clId="{87F77752-A83E-F841-A44A-8603F36DDD07}" dt="2024-01-25T23:21:47.701" v="738"/>
        <pc:sldMkLst>
          <pc:docMk/>
          <pc:sldMk cId="3658443502" sldId="261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3658443502" sldId="261"/>
            <ac:spMk id="2" creationId="{53C3D407-95F7-0585-5DCA-B381F4EACFE5}"/>
          </ac:spMkLst>
        </pc:spChg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3658443502" sldId="261"/>
            <ac:spMk id="3" creationId="{F811237E-D123-B12C-A1B1-4A13044ADEE8}"/>
          </ac:spMkLst>
        </pc:spChg>
        <pc:picChg chg="add del mod">
          <ac:chgData name="Mikhail Belikov" userId="a6afe336-2e0a-4a3a-a327-9c2750ca949a" providerId="ADAL" clId="{87F77752-A83E-F841-A44A-8603F36DDD07}" dt="2024-01-25T23:21:47.701" v="738"/>
          <ac:picMkLst>
            <pc:docMk/>
            <pc:sldMk cId="3658443502" sldId="261"/>
            <ac:picMk id="3074" creationId="{09929BBE-5893-ACDE-05B7-798A05636E34}"/>
          </ac:picMkLst>
        </pc:picChg>
      </pc:sldChg>
      <pc:sldChg chg="modSp">
        <pc:chgData name="Mikhail Belikov" userId="a6afe336-2e0a-4a3a-a327-9c2750ca949a" providerId="ADAL" clId="{87F77752-A83E-F841-A44A-8603F36DDD07}" dt="2024-01-25T23:12:44.544" v="722"/>
        <pc:sldMkLst>
          <pc:docMk/>
          <pc:sldMk cId="3069192958" sldId="262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3069192958" sldId="262"/>
            <ac:spMk id="2" creationId="{53C3D407-95F7-0585-5DCA-B381F4EACFE5}"/>
          </ac:spMkLst>
        </pc:spChg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3069192958" sldId="262"/>
            <ac:spMk id="3" creationId="{F811237E-D123-B12C-A1B1-4A13044ADEE8}"/>
          </ac:spMkLst>
        </pc:spChg>
      </pc:sldChg>
      <pc:sldChg chg="modSp mod">
        <pc:chgData name="Mikhail Belikov" userId="a6afe336-2e0a-4a3a-a327-9c2750ca949a" providerId="ADAL" clId="{87F77752-A83E-F841-A44A-8603F36DDD07}" dt="2024-01-25T23:12:44.544" v="722"/>
        <pc:sldMkLst>
          <pc:docMk/>
          <pc:sldMk cId="2423134561" sldId="263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2423134561" sldId="263"/>
            <ac:spMk id="2" creationId="{53C3D407-95F7-0585-5DCA-B381F4EACFE5}"/>
          </ac:spMkLst>
        </pc:spChg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2423134561" sldId="263"/>
            <ac:spMk id="3" creationId="{F811237E-D123-B12C-A1B1-4A13044ADEE8}"/>
          </ac:spMkLst>
        </pc:spChg>
      </pc:sldChg>
      <pc:sldChg chg="addSp modSp">
        <pc:chgData name="Mikhail Belikov" userId="a6afe336-2e0a-4a3a-a327-9c2750ca949a" providerId="ADAL" clId="{87F77752-A83E-F841-A44A-8603F36DDD07}" dt="2024-01-25T23:12:44.544" v="722"/>
        <pc:sldMkLst>
          <pc:docMk/>
          <pc:sldMk cId="393671803" sldId="264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393671803" sldId="264"/>
            <ac:spMk id="2" creationId="{53C3D407-95F7-0585-5DCA-B381F4EACFE5}"/>
          </ac:spMkLst>
        </pc:spChg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393671803" sldId="264"/>
            <ac:spMk id="3" creationId="{F811237E-D123-B12C-A1B1-4A13044ADEE8}"/>
          </ac:spMkLst>
        </pc:spChg>
        <pc:picChg chg="add mod">
          <ac:chgData name="Mikhail Belikov" userId="a6afe336-2e0a-4a3a-a327-9c2750ca949a" providerId="ADAL" clId="{87F77752-A83E-F841-A44A-8603F36DDD07}" dt="2024-01-25T22:38:51.066" v="552" actId="688"/>
          <ac:picMkLst>
            <pc:docMk/>
            <pc:sldMk cId="393671803" sldId="264"/>
            <ac:picMk id="4" creationId="{4C46107D-C400-2FBE-64CC-0BBD9FC2E59B}"/>
          </ac:picMkLst>
        </pc:picChg>
      </pc:sldChg>
      <pc:sldChg chg="modSp mod">
        <pc:chgData name="Mikhail Belikov" userId="a6afe336-2e0a-4a3a-a327-9c2750ca949a" providerId="ADAL" clId="{87F77752-A83E-F841-A44A-8603F36DDD07}" dt="2024-01-26T11:02:31.479" v="2580" actId="20577"/>
        <pc:sldMkLst>
          <pc:docMk/>
          <pc:sldMk cId="2044917541" sldId="265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2044917541" sldId="265"/>
            <ac:spMk id="2" creationId="{D3C0BD28-CBAB-7FA3-AA63-F50794173A34}"/>
          </ac:spMkLst>
        </pc:spChg>
        <pc:spChg chg="mod">
          <ac:chgData name="Mikhail Belikov" userId="a6afe336-2e0a-4a3a-a327-9c2750ca949a" providerId="ADAL" clId="{87F77752-A83E-F841-A44A-8603F36DDD07}" dt="2024-01-26T11:02:31.479" v="2580" actId="20577"/>
          <ac:spMkLst>
            <pc:docMk/>
            <pc:sldMk cId="2044917541" sldId="265"/>
            <ac:spMk id="3" creationId="{C3D32BF0-C07A-B6EF-A94E-5E46E5163828}"/>
          </ac:spMkLst>
        </pc:spChg>
      </pc:sldChg>
      <pc:sldChg chg="addSp modSp add mod modAnim">
        <pc:chgData name="Mikhail Belikov" userId="a6afe336-2e0a-4a3a-a327-9c2750ca949a" providerId="ADAL" clId="{87F77752-A83E-F841-A44A-8603F36DDD07}" dt="2024-01-26T01:35:19.090" v="1431"/>
        <pc:sldMkLst>
          <pc:docMk/>
          <pc:sldMk cId="1264691672" sldId="266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1264691672" sldId="266"/>
            <ac:spMk id="2" creationId="{078C52FD-26ED-5322-5619-8CEBE14687DD}"/>
          </ac:spMkLst>
        </pc:spChg>
        <pc:spChg chg="mod">
          <ac:chgData name="Mikhail Belikov" userId="a6afe336-2e0a-4a3a-a327-9c2750ca949a" providerId="ADAL" clId="{87F77752-A83E-F841-A44A-8603F36DDD07}" dt="2024-01-25T23:21:57.740" v="741" actId="15"/>
          <ac:spMkLst>
            <pc:docMk/>
            <pc:sldMk cId="1264691672" sldId="266"/>
            <ac:spMk id="3" creationId="{B1C527BA-AA1F-2799-4847-58A10AC2BB6B}"/>
          </ac:spMkLst>
        </pc:spChg>
        <pc:spChg chg="add mod">
          <ac:chgData name="Mikhail Belikov" userId="a6afe336-2e0a-4a3a-a327-9c2750ca949a" providerId="ADAL" clId="{87F77752-A83E-F841-A44A-8603F36DDD07}" dt="2024-01-25T23:23:04.138" v="753" actId="14100"/>
          <ac:spMkLst>
            <pc:docMk/>
            <pc:sldMk cId="1264691672" sldId="266"/>
            <ac:spMk id="4" creationId="{F395E4A6-BBE8-8551-D66B-F5D1DA336C13}"/>
          </ac:spMkLst>
        </pc:spChg>
        <pc:spChg chg="add mod">
          <ac:chgData name="Mikhail Belikov" userId="a6afe336-2e0a-4a3a-a327-9c2750ca949a" providerId="ADAL" clId="{87F77752-A83E-F841-A44A-8603F36DDD07}" dt="2024-01-25T23:23:52.938" v="764" actId="20577"/>
          <ac:spMkLst>
            <pc:docMk/>
            <pc:sldMk cId="1264691672" sldId="266"/>
            <ac:spMk id="5" creationId="{6D3E0F30-AAFF-0638-0FAD-E78D1B8DB669}"/>
          </ac:spMkLst>
        </pc:spChg>
        <pc:spChg chg="add mod">
          <ac:chgData name="Mikhail Belikov" userId="a6afe336-2e0a-4a3a-a327-9c2750ca949a" providerId="ADAL" clId="{87F77752-A83E-F841-A44A-8603F36DDD07}" dt="2024-01-25T23:24:31.226" v="785" actId="688"/>
          <ac:spMkLst>
            <pc:docMk/>
            <pc:sldMk cId="1264691672" sldId="266"/>
            <ac:spMk id="6" creationId="{5DAE7DFF-C82F-0157-92A0-4B09192B36D7}"/>
          </ac:spMkLst>
        </pc:spChg>
        <pc:spChg chg="add mod">
          <ac:chgData name="Mikhail Belikov" userId="a6afe336-2e0a-4a3a-a327-9c2750ca949a" providerId="ADAL" clId="{87F77752-A83E-F841-A44A-8603F36DDD07}" dt="2024-01-25T23:24:27.375" v="784" actId="14100"/>
          <ac:spMkLst>
            <pc:docMk/>
            <pc:sldMk cId="1264691672" sldId="266"/>
            <ac:spMk id="7" creationId="{DF029C7B-C051-8C21-DB65-92B7722C7C86}"/>
          </ac:spMkLst>
        </pc:spChg>
        <pc:spChg chg="add mod">
          <ac:chgData name="Mikhail Belikov" userId="a6afe336-2e0a-4a3a-a327-9c2750ca949a" providerId="ADAL" clId="{87F77752-A83E-F841-A44A-8603F36DDD07}" dt="2024-01-25T23:24:39.784" v="787" actId="1076"/>
          <ac:spMkLst>
            <pc:docMk/>
            <pc:sldMk cId="1264691672" sldId="266"/>
            <ac:spMk id="8" creationId="{F896CB7D-0EEE-2758-F3CA-2C2C2AB1EEEC}"/>
          </ac:spMkLst>
        </pc:spChg>
        <pc:picChg chg="add mod">
          <ac:chgData name="Mikhail Belikov" userId="a6afe336-2e0a-4a3a-a327-9c2750ca949a" providerId="ADAL" clId="{87F77752-A83E-F841-A44A-8603F36DDD07}" dt="2024-01-25T23:26:53.844" v="798" actId="688"/>
          <ac:picMkLst>
            <pc:docMk/>
            <pc:sldMk cId="1264691672" sldId="266"/>
            <ac:picMk id="9" creationId="{73CC7122-0431-3AE6-59DB-361DF5F50439}"/>
          </ac:picMkLst>
        </pc:picChg>
        <pc:picChg chg="add mod">
          <ac:chgData name="Mikhail Belikov" userId="a6afe336-2e0a-4a3a-a327-9c2750ca949a" providerId="ADAL" clId="{87F77752-A83E-F841-A44A-8603F36DDD07}" dt="2024-01-25T23:29:02.685" v="804" actId="1076"/>
          <ac:picMkLst>
            <pc:docMk/>
            <pc:sldMk cId="1264691672" sldId="266"/>
            <ac:picMk id="10" creationId="{99A82B5D-5DCF-17F4-0660-F1512729A437}"/>
          </ac:picMkLst>
        </pc:picChg>
      </pc:sldChg>
      <pc:sldChg chg="addSp delSp modSp add mod ord modAnim modNotesTx">
        <pc:chgData name="Mikhail Belikov" userId="a6afe336-2e0a-4a3a-a327-9c2750ca949a" providerId="ADAL" clId="{87F77752-A83E-F841-A44A-8603F36DDD07}" dt="2024-01-26T09:59:58.988" v="2455"/>
        <pc:sldMkLst>
          <pc:docMk/>
          <pc:sldMk cId="1363914765" sldId="267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1363914765" sldId="267"/>
            <ac:spMk id="2" creationId="{078C52FD-26ED-5322-5619-8CEBE14687DD}"/>
          </ac:spMkLst>
        </pc:spChg>
        <pc:spChg chg="mod">
          <ac:chgData name="Mikhail Belikov" userId="a6afe336-2e0a-4a3a-a327-9c2750ca949a" providerId="ADAL" clId="{87F77752-A83E-F841-A44A-8603F36DDD07}" dt="2024-01-26T09:58:02.736" v="2451" actId="5793"/>
          <ac:spMkLst>
            <pc:docMk/>
            <pc:sldMk cId="1363914765" sldId="267"/>
            <ac:spMk id="3" creationId="{B1C527BA-AA1F-2799-4847-58A10AC2BB6B}"/>
          </ac:spMkLst>
        </pc:spChg>
        <pc:spChg chg="add mod">
          <ac:chgData name="Mikhail Belikov" userId="a6afe336-2e0a-4a3a-a327-9c2750ca949a" providerId="ADAL" clId="{87F77752-A83E-F841-A44A-8603F36DDD07}" dt="2024-01-26T00:11:23.433" v="993" actId="255"/>
          <ac:spMkLst>
            <pc:docMk/>
            <pc:sldMk cId="1363914765" sldId="267"/>
            <ac:spMk id="6" creationId="{70A41B26-ECE0-8E2E-7C25-77F0E054263E}"/>
          </ac:spMkLst>
        </pc:spChg>
        <pc:spChg chg="add del mod">
          <ac:chgData name="Mikhail Belikov" userId="a6afe336-2e0a-4a3a-a327-9c2750ca949a" providerId="ADAL" clId="{87F77752-A83E-F841-A44A-8603F36DDD07}" dt="2024-01-26T09:46:29.780" v="2393"/>
          <ac:spMkLst>
            <pc:docMk/>
            <pc:sldMk cId="1363914765" sldId="267"/>
            <ac:spMk id="7" creationId="{364CEB7B-3702-8148-42E0-FB3F0880431B}"/>
          </ac:spMkLst>
        </pc:spChg>
        <pc:spChg chg="add mod">
          <ac:chgData name="Mikhail Belikov" userId="a6afe336-2e0a-4a3a-a327-9c2750ca949a" providerId="ADAL" clId="{87F77752-A83E-F841-A44A-8603F36DDD07}" dt="2024-01-26T00:24:33.466" v="1058"/>
          <ac:spMkLst>
            <pc:docMk/>
            <pc:sldMk cId="1363914765" sldId="267"/>
            <ac:spMk id="8" creationId="{E740B4B2-5603-B27D-6202-2E91AD287ADB}"/>
          </ac:spMkLst>
        </pc:spChg>
        <pc:spChg chg="add mod">
          <ac:chgData name="Mikhail Belikov" userId="a6afe336-2e0a-4a3a-a327-9c2750ca949a" providerId="ADAL" clId="{87F77752-A83E-F841-A44A-8603F36DDD07}" dt="2024-01-26T00:25:36.839" v="1070" actId="20577"/>
          <ac:spMkLst>
            <pc:docMk/>
            <pc:sldMk cId="1363914765" sldId="267"/>
            <ac:spMk id="9" creationId="{A2C73AE3-D062-3F72-6756-6F895F0783D8}"/>
          </ac:spMkLst>
        </pc:spChg>
        <pc:spChg chg="add mod">
          <ac:chgData name="Mikhail Belikov" userId="a6afe336-2e0a-4a3a-a327-9c2750ca949a" providerId="ADAL" clId="{87F77752-A83E-F841-A44A-8603F36DDD07}" dt="2024-01-26T09:57:40.283" v="2449" actId="688"/>
          <ac:spMkLst>
            <pc:docMk/>
            <pc:sldMk cId="1363914765" sldId="267"/>
            <ac:spMk id="10" creationId="{08C112FB-9F53-9788-3F21-6A6B7E73BDB9}"/>
          </ac:spMkLst>
        </pc:spChg>
        <pc:spChg chg="add mod">
          <ac:chgData name="Mikhail Belikov" userId="a6afe336-2e0a-4a3a-a327-9c2750ca949a" providerId="ADAL" clId="{87F77752-A83E-F841-A44A-8603F36DDD07}" dt="2024-01-26T09:58:12.173" v="2453" actId="1076"/>
          <ac:spMkLst>
            <pc:docMk/>
            <pc:sldMk cId="1363914765" sldId="267"/>
            <ac:spMk id="12" creationId="{A413056D-4797-562D-C87F-281A884F90A9}"/>
          </ac:spMkLst>
        </pc:spChg>
        <pc:picChg chg="add mod">
          <ac:chgData name="Mikhail Belikov" userId="a6afe336-2e0a-4a3a-a327-9c2750ca949a" providerId="ADAL" clId="{87F77752-A83E-F841-A44A-8603F36DDD07}" dt="2024-01-26T00:10:30.742" v="973" actId="1076"/>
          <ac:picMkLst>
            <pc:docMk/>
            <pc:sldMk cId="1363914765" sldId="267"/>
            <ac:picMk id="4" creationId="{28D8B621-B872-BB32-B954-F7EE151380A4}"/>
          </ac:picMkLst>
        </pc:picChg>
        <pc:picChg chg="add mod">
          <ac:chgData name="Mikhail Belikov" userId="a6afe336-2e0a-4a3a-a327-9c2750ca949a" providerId="ADAL" clId="{87F77752-A83E-F841-A44A-8603F36DDD07}" dt="2024-01-26T00:10:39.780" v="977" actId="1076"/>
          <ac:picMkLst>
            <pc:docMk/>
            <pc:sldMk cId="1363914765" sldId="267"/>
            <ac:picMk id="5" creationId="{AC1B2B98-94CA-5B64-EA09-8E1BFA5381C7}"/>
          </ac:picMkLst>
        </pc:picChg>
      </pc:sldChg>
      <pc:sldChg chg="addSp delSp modSp add mod modAnim modNotesTx">
        <pc:chgData name="Mikhail Belikov" userId="a6afe336-2e0a-4a3a-a327-9c2750ca949a" providerId="ADAL" clId="{87F77752-A83E-F841-A44A-8603F36DDD07}" dt="2024-01-26T10:58:16.393" v="2576"/>
        <pc:sldMkLst>
          <pc:docMk/>
          <pc:sldMk cId="3364629198" sldId="268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3364629198" sldId="268"/>
            <ac:spMk id="2" creationId="{078C52FD-26ED-5322-5619-8CEBE14687DD}"/>
          </ac:spMkLst>
        </pc:spChg>
        <pc:spChg chg="mod">
          <ac:chgData name="Mikhail Belikov" userId="a6afe336-2e0a-4a3a-a327-9c2750ca949a" providerId="ADAL" clId="{87F77752-A83E-F841-A44A-8603F36DDD07}" dt="2024-01-25T23:32:39.903" v="823" actId="20577"/>
          <ac:spMkLst>
            <pc:docMk/>
            <pc:sldMk cId="3364629198" sldId="268"/>
            <ac:spMk id="3" creationId="{B1C527BA-AA1F-2799-4847-58A10AC2BB6B}"/>
          </ac:spMkLst>
        </pc:spChg>
        <pc:picChg chg="add mod">
          <ac:chgData name="Mikhail Belikov" userId="a6afe336-2e0a-4a3a-a327-9c2750ca949a" providerId="ADAL" clId="{87F77752-A83E-F841-A44A-8603F36DDD07}" dt="2024-01-26T00:57:20.081" v="1089" actId="1076"/>
          <ac:picMkLst>
            <pc:docMk/>
            <pc:sldMk cId="3364629198" sldId="268"/>
            <ac:picMk id="4" creationId="{DC143CE9-341F-6273-1760-81338760A597}"/>
          </ac:picMkLst>
        </pc:picChg>
        <pc:picChg chg="add mod">
          <ac:chgData name="Mikhail Belikov" userId="a6afe336-2e0a-4a3a-a327-9c2750ca949a" providerId="ADAL" clId="{87F77752-A83E-F841-A44A-8603F36DDD07}" dt="2024-01-26T10:58:09.540" v="2575" actId="1076"/>
          <ac:picMkLst>
            <pc:docMk/>
            <pc:sldMk cId="3364629198" sldId="268"/>
            <ac:picMk id="5" creationId="{293C2FF0-0FB5-EF9D-4AF3-0F35FA40814B}"/>
          </ac:picMkLst>
        </pc:picChg>
        <pc:picChg chg="add del mod">
          <ac:chgData name="Mikhail Belikov" userId="a6afe336-2e0a-4a3a-a327-9c2750ca949a" providerId="ADAL" clId="{87F77752-A83E-F841-A44A-8603F36DDD07}" dt="2024-01-26T00:56:50.187" v="1082" actId="478"/>
          <ac:picMkLst>
            <pc:docMk/>
            <pc:sldMk cId="3364629198" sldId="268"/>
            <ac:picMk id="6" creationId="{A3E61377-9AE7-2C79-A6C2-C90C8F719B08}"/>
          </ac:picMkLst>
        </pc:picChg>
        <pc:picChg chg="add del mod">
          <ac:chgData name="Mikhail Belikov" userId="a6afe336-2e0a-4a3a-a327-9c2750ca949a" providerId="ADAL" clId="{87F77752-A83E-F841-A44A-8603F36DDD07}" dt="2024-01-26T00:56:56.172" v="1084"/>
          <ac:picMkLst>
            <pc:docMk/>
            <pc:sldMk cId="3364629198" sldId="268"/>
            <ac:picMk id="8" creationId="{64E8696D-A4D6-AF18-E1B2-9690CFE8E088}"/>
          </ac:picMkLst>
        </pc:picChg>
        <pc:picChg chg="add mod">
          <ac:chgData name="Mikhail Belikov" userId="a6afe336-2e0a-4a3a-a327-9c2750ca949a" providerId="ADAL" clId="{87F77752-A83E-F841-A44A-8603F36DDD07}" dt="2024-01-26T00:57:17.048" v="1088" actId="1076"/>
          <ac:picMkLst>
            <pc:docMk/>
            <pc:sldMk cId="3364629198" sldId="268"/>
            <ac:picMk id="9" creationId="{FBDD9484-ED72-26D3-6369-29415256A6FB}"/>
          </ac:picMkLst>
        </pc:picChg>
        <pc:picChg chg="add mod">
          <ac:chgData name="Mikhail Belikov" userId="a6afe336-2e0a-4a3a-a327-9c2750ca949a" providerId="ADAL" clId="{87F77752-A83E-F841-A44A-8603F36DDD07}" dt="2024-01-26T01:23:12.527" v="1274" actId="14100"/>
          <ac:picMkLst>
            <pc:docMk/>
            <pc:sldMk cId="3364629198" sldId="268"/>
            <ac:picMk id="10" creationId="{DFA4595D-EDC8-D7EB-6B2D-3E37E1C3314D}"/>
          </ac:picMkLst>
        </pc:picChg>
      </pc:sldChg>
      <pc:sldChg chg="addSp modSp add mod">
        <pc:chgData name="Mikhail Belikov" userId="a6afe336-2e0a-4a3a-a327-9c2750ca949a" providerId="ADAL" clId="{87F77752-A83E-F841-A44A-8603F36DDD07}" dt="2024-01-26T01:25:40.465" v="1280" actId="1076"/>
        <pc:sldMkLst>
          <pc:docMk/>
          <pc:sldMk cId="269532363" sldId="269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269532363" sldId="269"/>
            <ac:spMk id="2" creationId="{078C52FD-26ED-5322-5619-8CEBE14687DD}"/>
          </ac:spMkLst>
        </pc:spChg>
        <pc:spChg chg="mod">
          <ac:chgData name="Mikhail Belikov" userId="a6afe336-2e0a-4a3a-a327-9c2750ca949a" providerId="ADAL" clId="{87F77752-A83E-F841-A44A-8603F36DDD07}" dt="2024-01-26T01:24:51.243" v="1277"/>
          <ac:spMkLst>
            <pc:docMk/>
            <pc:sldMk cId="269532363" sldId="269"/>
            <ac:spMk id="3" creationId="{B1C527BA-AA1F-2799-4847-58A10AC2BB6B}"/>
          </ac:spMkLst>
        </pc:spChg>
        <pc:picChg chg="add mod">
          <ac:chgData name="Mikhail Belikov" userId="a6afe336-2e0a-4a3a-a327-9c2750ca949a" providerId="ADAL" clId="{87F77752-A83E-F841-A44A-8603F36DDD07}" dt="2024-01-26T01:25:40.465" v="1280" actId="1076"/>
          <ac:picMkLst>
            <pc:docMk/>
            <pc:sldMk cId="269532363" sldId="269"/>
            <ac:picMk id="4" creationId="{470CDAA9-4791-B4DE-AB3D-BDEEC22FD406}"/>
          </ac:picMkLst>
        </pc:picChg>
      </pc:sldChg>
      <pc:sldChg chg="addSp modSp add mod modAnim">
        <pc:chgData name="Mikhail Belikov" userId="a6afe336-2e0a-4a3a-a327-9c2750ca949a" providerId="ADAL" clId="{87F77752-A83E-F841-A44A-8603F36DDD07}" dt="2024-01-26T01:44:22.202" v="1458"/>
        <pc:sldMkLst>
          <pc:docMk/>
          <pc:sldMk cId="496293961" sldId="270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496293961" sldId="270"/>
            <ac:spMk id="2" creationId="{078C52FD-26ED-5322-5619-8CEBE14687DD}"/>
          </ac:spMkLst>
        </pc:spChg>
        <pc:spChg chg="mod">
          <ac:chgData name="Mikhail Belikov" userId="a6afe336-2e0a-4a3a-a327-9c2750ca949a" providerId="ADAL" clId="{87F77752-A83E-F841-A44A-8603F36DDD07}" dt="2024-01-26T01:36:48.274" v="1441" actId="20577"/>
          <ac:spMkLst>
            <pc:docMk/>
            <pc:sldMk cId="496293961" sldId="270"/>
            <ac:spMk id="3" creationId="{B1C527BA-AA1F-2799-4847-58A10AC2BB6B}"/>
          </ac:spMkLst>
        </pc:spChg>
        <pc:picChg chg="add mod">
          <ac:chgData name="Mikhail Belikov" userId="a6afe336-2e0a-4a3a-a327-9c2750ca949a" providerId="ADAL" clId="{87F77752-A83E-F841-A44A-8603F36DDD07}" dt="2024-01-26T01:41:30.928" v="1448" actId="14100"/>
          <ac:picMkLst>
            <pc:docMk/>
            <pc:sldMk cId="496293961" sldId="270"/>
            <ac:picMk id="4" creationId="{8992E2D6-2143-8AD4-6868-7BD8E7CB6BD3}"/>
          </ac:picMkLst>
        </pc:picChg>
        <pc:picChg chg="add mod">
          <ac:chgData name="Mikhail Belikov" userId="a6afe336-2e0a-4a3a-a327-9c2750ca949a" providerId="ADAL" clId="{87F77752-A83E-F841-A44A-8603F36DDD07}" dt="2024-01-26T01:41:36.783" v="1451" actId="1076"/>
          <ac:picMkLst>
            <pc:docMk/>
            <pc:sldMk cId="496293961" sldId="270"/>
            <ac:picMk id="5" creationId="{459E75CB-90B3-0ED3-8225-5D4542F5848F}"/>
          </ac:picMkLst>
        </pc:picChg>
        <pc:picChg chg="add mod">
          <ac:chgData name="Mikhail Belikov" userId="a6afe336-2e0a-4a3a-a327-9c2750ca949a" providerId="ADAL" clId="{87F77752-A83E-F841-A44A-8603F36DDD07}" dt="2024-01-26T01:44:02.734" v="1455" actId="14100"/>
          <ac:picMkLst>
            <pc:docMk/>
            <pc:sldMk cId="496293961" sldId="270"/>
            <ac:picMk id="6" creationId="{AC4A7784-E197-CC1D-F576-5C2D515490C4}"/>
          </ac:picMkLst>
        </pc:picChg>
      </pc:sldChg>
      <pc:sldChg chg="new del">
        <pc:chgData name="Mikhail Belikov" userId="a6afe336-2e0a-4a3a-a327-9c2750ca949a" providerId="ADAL" clId="{87F77752-A83E-F841-A44A-8603F36DDD07}" dt="2024-01-25T22:24:31.955" v="183" actId="680"/>
        <pc:sldMkLst>
          <pc:docMk/>
          <pc:sldMk cId="1171473362" sldId="270"/>
        </pc:sldMkLst>
      </pc:sldChg>
      <pc:sldChg chg="new del">
        <pc:chgData name="Mikhail Belikov" userId="a6afe336-2e0a-4a3a-a327-9c2750ca949a" providerId="ADAL" clId="{87F77752-A83E-F841-A44A-8603F36DDD07}" dt="2024-01-25T22:24:31.510" v="182" actId="680"/>
        <pc:sldMkLst>
          <pc:docMk/>
          <pc:sldMk cId="1155139074" sldId="271"/>
        </pc:sldMkLst>
      </pc:sldChg>
      <pc:sldChg chg="modSp add mod">
        <pc:chgData name="Mikhail Belikov" userId="a6afe336-2e0a-4a3a-a327-9c2750ca949a" providerId="ADAL" clId="{87F77752-A83E-F841-A44A-8603F36DDD07}" dt="2024-01-26T10:02:57.952" v="2457" actId="20577"/>
        <pc:sldMkLst>
          <pc:docMk/>
          <pc:sldMk cId="2217062678" sldId="271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2217062678" sldId="271"/>
            <ac:spMk id="2" creationId="{078C52FD-26ED-5322-5619-8CEBE14687DD}"/>
          </ac:spMkLst>
        </pc:spChg>
        <pc:spChg chg="mod">
          <ac:chgData name="Mikhail Belikov" userId="a6afe336-2e0a-4a3a-a327-9c2750ca949a" providerId="ADAL" clId="{87F77752-A83E-F841-A44A-8603F36DDD07}" dt="2024-01-26T10:02:57.952" v="2457" actId="20577"/>
          <ac:spMkLst>
            <pc:docMk/>
            <pc:sldMk cId="2217062678" sldId="271"/>
            <ac:spMk id="3" creationId="{B1C527BA-AA1F-2799-4847-58A10AC2BB6B}"/>
          </ac:spMkLst>
        </pc:spChg>
      </pc:sldChg>
      <pc:sldChg chg="modSp add mod ord">
        <pc:chgData name="Mikhail Belikov" userId="a6afe336-2e0a-4a3a-a327-9c2750ca949a" providerId="ADAL" clId="{87F77752-A83E-F841-A44A-8603F36DDD07}" dt="2024-01-26T03:02:17.856" v="2251" actId="20577"/>
        <pc:sldMkLst>
          <pc:docMk/>
          <pc:sldMk cId="139384961" sldId="272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139384961" sldId="272"/>
            <ac:spMk id="2" creationId="{2149801A-265C-DA4E-9773-0D6E8CF22948}"/>
          </ac:spMkLst>
        </pc:spChg>
        <pc:spChg chg="mod">
          <ac:chgData name="Mikhail Belikov" userId="a6afe336-2e0a-4a3a-a327-9c2750ca949a" providerId="ADAL" clId="{87F77752-A83E-F841-A44A-8603F36DDD07}" dt="2024-01-26T03:02:17.856" v="2251" actId="20577"/>
          <ac:spMkLst>
            <pc:docMk/>
            <pc:sldMk cId="139384961" sldId="272"/>
            <ac:spMk id="3" creationId="{5FB99CCE-7638-5B9B-517F-0B8149256E23}"/>
          </ac:spMkLst>
        </pc:spChg>
      </pc:sldChg>
      <pc:sldChg chg="modSp add mod">
        <pc:chgData name="Mikhail Belikov" userId="a6afe336-2e0a-4a3a-a327-9c2750ca949a" providerId="ADAL" clId="{87F77752-A83E-F841-A44A-8603F36DDD07}" dt="2024-01-26T11:20:08.931" v="2749" actId="27636"/>
        <pc:sldMkLst>
          <pc:docMk/>
          <pc:sldMk cId="1600752197" sldId="273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1600752197" sldId="273"/>
            <ac:spMk id="2" creationId="{2149801A-265C-DA4E-9773-0D6E8CF22948}"/>
          </ac:spMkLst>
        </pc:spChg>
        <pc:spChg chg="mod">
          <ac:chgData name="Mikhail Belikov" userId="a6afe336-2e0a-4a3a-a327-9c2750ca949a" providerId="ADAL" clId="{87F77752-A83E-F841-A44A-8603F36DDD07}" dt="2024-01-26T11:20:08.931" v="2749" actId="27636"/>
          <ac:spMkLst>
            <pc:docMk/>
            <pc:sldMk cId="1600752197" sldId="273"/>
            <ac:spMk id="3" creationId="{5FB99CCE-7638-5B9B-517F-0B8149256E23}"/>
          </ac:spMkLst>
        </pc:spChg>
      </pc:sldChg>
      <pc:sldChg chg="modSp add mod">
        <pc:chgData name="Mikhail Belikov" userId="a6afe336-2e0a-4a3a-a327-9c2750ca949a" providerId="ADAL" clId="{87F77752-A83E-F841-A44A-8603F36DDD07}" dt="2024-01-26T10:12:45.234" v="2568" actId="20577"/>
        <pc:sldMkLst>
          <pc:docMk/>
          <pc:sldMk cId="3970642617" sldId="274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3970642617" sldId="274"/>
            <ac:spMk id="2" creationId="{2149801A-265C-DA4E-9773-0D6E8CF22948}"/>
          </ac:spMkLst>
        </pc:spChg>
        <pc:spChg chg="mod">
          <ac:chgData name="Mikhail Belikov" userId="a6afe336-2e0a-4a3a-a327-9c2750ca949a" providerId="ADAL" clId="{87F77752-A83E-F841-A44A-8603F36DDD07}" dt="2024-01-26T10:12:45.234" v="2568" actId="20577"/>
          <ac:spMkLst>
            <pc:docMk/>
            <pc:sldMk cId="3970642617" sldId="274"/>
            <ac:spMk id="3" creationId="{5FB99CCE-7638-5B9B-517F-0B8149256E23}"/>
          </ac:spMkLst>
        </pc:spChg>
      </pc:sldChg>
      <pc:sldChg chg="modSp add mod">
        <pc:chgData name="Mikhail Belikov" userId="a6afe336-2e0a-4a3a-a327-9c2750ca949a" providerId="ADAL" clId="{87F77752-A83E-F841-A44A-8603F36DDD07}" dt="2024-01-26T11:20:57.731" v="2752" actId="255"/>
        <pc:sldMkLst>
          <pc:docMk/>
          <pc:sldMk cId="4047322370" sldId="275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4047322370" sldId="275"/>
            <ac:spMk id="2" creationId="{2149801A-265C-DA4E-9773-0D6E8CF22948}"/>
          </ac:spMkLst>
        </pc:spChg>
        <pc:spChg chg="mod">
          <ac:chgData name="Mikhail Belikov" userId="a6afe336-2e0a-4a3a-a327-9c2750ca949a" providerId="ADAL" clId="{87F77752-A83E-F841-A44A-8603F36DDD07}" dt="2024-01-26T11:20:57.731" v="2752" actId="255"/>
          <ac:spMkLst>
            <pc:docMk/>
            <pc:sldMk cId="4047322370" sldId="275"/>
            <ac:spMk id="3" creationId="{5FB99CCE-7638-5B9B-517F-0B8149256E23}"/>
          </ac:spMkLst>
        </pc:spChg>
      </pc:sldChg>
      <pc:sldChg chg="addSp delSp modSp add mod modAnim">
        <pc:chgData name="Mikhail Belikov" userId="a6afe336-2e0a-4a3a-a327-9c2750ca949a" providerId="ADAL" clId="{87F77752-A83E-F841-A44A-8603F36DDD07}" dt="2024-01-26T11:11:13.940" v="2744"/>
        <pc:sldMkLst>
          <pc:docMk/>
          <pc:sldMk cId="853793808" sldId="276"/>
        </pc:sldMkLst>
        <pc:spChg chg="mod">
          <ac:chgData name="Mikhail Belikov" userId="a6afe336-2e0a-4a3a-a327-9c2750ca949a" providerId="ADAL" clId="{87F77752-A83E-F841-A44A-8603F36DDD07}" dt="2024-01-25T23:12:44.544" v="722"/>
          <ac:spMkLst>
            <pc:docMk/>
            <pc:sldMk cId="853793808" sldId="276"/>
            <ac:spMk id="2" creationId="{2149801A-265C-DA4E-9773-0D6E8CF22948}"/>
          </ac:spMkLst>
        </pc:spChg>
        <pc:spChg chg="mod">
          <ac:chgData name="Mikhail Belikov" userId="a6afe336-2e0a-4a3a-a327-9c2750ca949a" providerId="ADAL" clId="{87F77752-A83E-F841-A44A-8603F36DDD07}" dt="2024-01-26T11:10:59.557" v="2742" actId="313"/>
          <ac:spMkLst>
            <pc:docMk/>
            <pc:sldMk cId="853793808" sldId="276"/>
            <ac:spMk id="3" creationId="{5FB99CCE-7638-5B9B-517F-0B8149256E23}"/>
          </ac:spMkLst>
        </pc:spChg>
        <pc:spChg chg="add mod">
          <ac:chgData name="Mikhail Belikov" userId="a6afe336-2e0a-4a3a-a327-9c2750ca949a" providerId="ADAL" clId="{87F77752-A83E-F841-A44A-8603F36DDD07}" dt="2024-01-26T02:57:00.495" v="2241" actId="1076"/>
          <ac:spMkLst>
            <pc:docMk/>
            <pc:sldMk cId="853793808" sldId="276"/>
            <ac:spMk id="5" creationId="{75CBB7C4-BF53-7BE1-C4D7-21102932BAF6}"/>
          </ac:spMkLst>
        </pc:spChg>
        <pc:spChg chg="add del mod">
          <ac:chgData name="Mikhail Belikov" userId="a6afe336-2e0a-4a3a-a327-9c2750ca949a" providerId="ADAL" clId="{87F77752-A83E-F841-A44A-8603F36DDD07}" dt="2024-01-26T02:48:21.870" v="2076"/>
          <ac:spMkLst>
            <pc:docMk/>
            <pc:sldMk cId="853793808" sldId="276"/>
            <ac:spMk id="6" creationId="{F98DCC80-DB76-27C4-0C04-C77BBF9B8A22}"/>
          </ac:spMkLst>
        </pc:spChg>
        <pc:picChg chg="add mod">
          <ac:chgData name="Mikhail Belikov" userId="a6afe336-2e0a-4a3a-a327-9c2750ca949a" providerId="ADAL" clId="{87F77752-A83E-F841-A44A-8603F36DDD07}" dt="2024-01-26T11:11:07.902" v="2743" actId="1076"/>
          <ac:picMkLst>
            <pc:docMk/>
            <pc:sldMk cId="853793808" sldId="276"/>
            <ac:picMk id="7" creationId="{184D1A3C-D20C-C825-2D51-DEFCF56CAC7B}"/>
          </ac:picMkLst>
        </pc:picChg>
      </pc:sldChg>
      <pc:sldChg chg="add">
        <pc:chgData name="Mikhail Belikov" userId="a6afe336-2e0a-4a3a-a327-9c2750ca949a" providerId="ADAL" clId="{87F77752-A83E-F841-A44A-8603F36DDD07}" dt="2024-01-25T23:39:39.209" v="830"/>
        <pc:sldMkLst>
          <pc:docMk/>
          <pc:sldMk cId="2855693511" sldId="277"/>
        </pc:sldMkLst>
      </pc:sldChg>
      <pc:sldChg chg="addSp delSp modSp add mod modNotesTx">
        <pc:chgData name="Mikhail Belikov" userId="a6afe336-2e0a-4a3a-a327-9c2750ca949a" providerId="ADAL" clId="{87F77752-A83E-F841-A44A-8603F36DDD07}" dt="2024-01-26T12:41:41.932" v="2758" actId="1076"/>
        <pc:sldMkLst>
          <pc:docMk/>
          <pc:sldMk cId="296243708" sldId="278"/>
        </pc:sldMkLst>
        <pc:spChg chg="mod">
          <ac:chgData name="Mikhail Belikov" userId="a6afe336-2e0a-4a3a-a327-9c2750ca949a" providerId="ADAL" clId="{87F77752-A83E-F841-A44A-8603F36DDD07}" dt="2024-01-26T10:59:02.454" v="2577" actId="15"/>
          <ac:spMkLst>
            <pc:docMk/>
            <pc:sldMk cId="296243708" sldId="278"/>
            <ac:spMk id="3" creationId="{B1C527BA-AA1F-2799-4847-58A10AC2BB6B}"/>
          </ac:spMkLst>
        </pc:spChg>
        <pc:spChg chg="add mod">
          <ac:chgData name="Mikhail Belikov" userId="a6afe336-2e0a-4a3a-a327-9c2750ca949a" providerId="ADAL" clId="{87F77752-A83E-F841-A44A-8603F36DDD07}" dt="2024-01-26T12:41:41.932" v="2758" actId="1076"/>
          <ac:spMkLst>
            <pc:docMk/>
            <pc:sldMk cId="296243708" sldId="278"/>
            <ac:spMk id="6" creationId="{1E905CB3-B6E9-A580-F473-6C47C63CD8B9}"/>
          </ac:spMkLst>
        </pc:spChg>
        <pc:picChg chg="add del">
          <ac:chgData name="Mikhail Belikov" userId="a6afe336-2e0a-4a3a-a327-9c2750ca949a" providerId="ADAL" clId="{87F77752-A83E-F841-A44A-8603F36DDD07}" dt="2024-01-26T10:11:13.369" v="2547" actId="478"/>
          <ac:picMkLst>
            <pc:docMk/>
            <pc:sldMk cId="296243708" sldId="278"/>
            <ac:picMk id="4" creationId="{49113D1E-D417-C2D2-3C5D-F235D95E6136}"/>
          </ac:picMkLst>
        </pc:picChg>
        <pc:picChg chg="add mod">
          <ac:chgData name="Mikhail Belikov" userId="a6afe336-2e0a-4a3a-a327-9c2750ca949a" providerId="ADAL" clId="{87F77752-A83E-F841-A44A-8603F36DDD07}" dt="2024-01-26T12:41:28.006" v="2755" actId="1076"/>
          <ac:picMkLst>
            <pc:docMk/>
            <pc:sldMk cId="296243708" sldId="278"/>
            <ac:picMk id="4" creationId="{AB10D865-084F-BF63-F409-C99576257180}"/>
          </ac:picMkLst>
        </pc:picChg>
      </pc:sldChg>
      <pc:sldChg chg="modSp add mod">
        <pc:chgData name="Mikhail Belikov" userId="a6afe336-2e0a-4a3a-a327-9c2750ca949a" providerId="ADAL" clId="{87F77752-A83E-F841-A44A-8603F36DDD07}" dt="2024-01-26T10:00:23.048" v="2456" actId="15"/>
        <pc:sldMkLst>
          <pc:docMk/>
          <pc:sldMk cId="2678692956" sldId="279"/>
        </pc:sldMkLst>
        <pc:spChg chg="mod">
          <ac:chgData name="Mikhail Belikov" userId="a6afe336-2e0a-4a3a-a327-9c2750ca949a" providerId="ADAL" clId="{87F77752-A83E-F841-A44A-8603F36DDD07}" dt="2024-01-26T10:00:23.048" v="2456" actId="15"/>
          <ac:spMkLst>
            <pc:docMk/>
            <pc:sldMk cId="2678692956" sldId="279"/>
            <ac:spMk id="3" creationId="{B1C527BA-AA1F-2799-4847-58A10AC2BB6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A64DF1-1A8C-6F4E-A243-4C482FFC4A1B}" type="datetimeFigureOut">
              <a:rPr lang="en-DE" smtClean="0"/>
              <a:t>26.01.24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862305-907B-184C-BDF1-B0A4169A0C8F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1867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62305-907B-184C-BDF1-B0A4169A0C8F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8180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Not an expert in this area at all</a:t>
            </a:r>
          </a:p>
          <a:p>
            <a:r>
              <a:rPr lang="en-DE" dirty="0"/>
              <a:t>Not a complete overview / not up to date at all</a:t>
            </a:r>
          </a:p>
          <a:p>
            <a:r>
              <a:rPr lang="en-DE" dirty="0"/>
              <a:t>Only practical aspect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62305-907B-184C-BDF1-B0A4169A0C8F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19293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method of human communication, either spoken or written, consisting of the use of words in a structured and conventional way.</a:t>
            </a:r>
          </a:p>
          <a:p>
            <a:r>
              <a:rPr lang="en-GB" dirty="0"/>
              <a:t>The means of communication with machines often written in ASCII characters.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62305-907B-184C-BDF1-B0A4169A0C8F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96457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Lexer:</a:t>
            </a:r>
            <a:br>
              <a:rPr lang="en-DE" dirty="0"/>
            </a:b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•map characters to </a:t>
            </a:r>
            <a:r>
              <a:rPr lang="en-GB" sz="1800" i="1" dirty="0">
                <a:solidFill>
                  <a:srgbClr val="05168E"/>
                </a:solidFill>
                <a:effectLst/>
                <a:latin typeface="Helvetica" pitchFamily="2" charset="0"/>
              </a:rPr>
              <a:t>tokens</a:t>
            </a:r>
            <a:br>
              <a:rPr lang="en-GB" sz="1800" i="1" dirty="0">
                <a:solidFill>
                  <a:srgbClr val="05168E"/>
                </a:solidFill>
                <a:effectLst/>
                <a:latin typeface="Helvetica" pitchFamily="2" charset="0"/>
              </a:rPr>
            </a:b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•character string value for a token is a </a:t>
            </a:r>
            <a:r>
              <a:rPr lang="en-GB" sz="1800" i="1" dirty="0">
                <a:solidFill>
                  <a:srgbClr val="05168E"/>
                </a:solidFill>
                <a:effectLst/>
                <a:latin typeface="Helvetica" pitchFamily="2" charset="0"/>
              </a:rPr>
              <a:t>lexeme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•eliminate white space </a:t>
            </a:r>
            <a:endParaRPr lang="en-GB" dirty="0">
              <a:effectLst/>
            </a:endParaRPr>
          </a:p>
          <a:p>
            <a:endParaRPr lang="en-DE" dirty="0"/>
          </a:p>
          <a:p>
            <a:r>
              <a:rPr lang="en-DE" dirty="0"/>
              <a:t>Parser: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•construct IR(s)</a:t>
            </a:r>
            <a:b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</a:b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•produce meaningful error messages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•attempt error correction </a:t>
            </a:r>
            <a:endParaRPr lang="en-GB" dirty="0">
              <a:effectLst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62305-907B-184C-BDF1-B0A4169A0C8F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670048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“Why do we cling to a </a:t>
            </a:r>
            <a:r>
              <a:rPr lang="en-GB" sz="1800" b="1" dirty="0">
                <a:solidFill>
                  <a:srgbClr val="008E00"/>
                </a:solidFill>
                <a:effectLst/>
                <a:latin typeface="Helvetica" pitchFamily="2" charset="0"/>
              </a:rPr>
              <a:t>generative </a:t>
            </a: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mechanism for the description of our languages, from which we then laboriously derive recognizers, when almost all we ever do is </a:t>
            </a:r>
            <a:r>
              <a:rPr lang="en-GB" sz="1800" b="1" dirty="0">
                <a:solidFill>
                  <a:srgbClr val="008E00"/>
                </a:solidFill>
                <a:effectLst/>
                <a:latin typeface="Helvetica" pitchFamily="2" charset="0"/>
              </a:rPr>
              <a:t>recognizing </a:t>
            </a: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text? </a:t>
            </a:r>
            <a:r>
              <a:rPr lang="en-GB" sz="1800" b="1" dirty="0">
                <a:solidFill>
                  <a:srgbClr val="931E91"/>
                </a:solidFill>
                <a:effectLst/>
                <a:latin typeface="Helvetica" pitchFamily="2" charset="0"/>
              </a:rPr>
              <a:t>Why don’t we specify our languages directly by a recognizer</a:t>
            </a: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?” </a:t>
            </a:r>
            <a:endParaRPr lang="en-GB" dirty="0">
              <a:effectLst/>
            </a:endParaRPr>
          </a:p>
          <a:p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Some people answer these two questions by “We shouldn’t” and “We should”, respectively. </a:t>
            </a:r>
            <a:endParaRPr lang="en-GB" dirty="0">
              <a:effectLst/>
            </a:endParaRPr>
          </a:p>
          <a:p>
            <a:r>
              <a:rPr lang="en-GB" sz="1800" i="1" dirty="0">
                <a:solidFill>
                  <a:srgbClr val="05168E"/>
                </a:solidFill>
                <a:effectLst/>
                <a:latin typeface="Helvetica" pitchFamily="2" charset="0"/>
              </a:rPr>
              <a:t>— </a:t>
            </a:r>
            <a:r>
              <a:rPr lang="en-GB" sz="1800" i="1" dirty="0" err="1">
                <a:solidFill>
                  <a:srgbClr val="05168E"/>
                </a:solidFill>
                <a:effectLst/>
                <a:latin typeface="Helvetica" pitchFamily="2" charset="0"/>
              </a:rPr>
              <a:t>Grune</a:t>
            </a:r>
            <a:r>
              <a:rPr lang="en-GB" sz="1800" i="1" dirty="0">
                <a:solidFill>
                  <a:srgbClr val="05168E"/>
                </a:solidFill>
                <a:effectLst/>
                <a:latin typeface="Helvetica" pitchFamily="2" charset="0"/>
              </a:rPr>
              <a:t> &amp; Jacobs, 2008 </a:t>
            </a:r>
            <a:endParaRPr lang="en-GB" dirty="0">
              <a:effectLst/>
            </a:endParaRPr>
          </a:p>
          <a:p>
            <a:endParaRPr lang="en-DE" dirty="0"/>
          </a:p>
          <a:p>
            <a:r>
              <a:rPr lang="en-DE" dirty="0"/>
              <a:t>Similar to CFG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62305-907B-184C-BDF1-B0A4169A0C8F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345389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solidFill>
                  <a:srgbClr val="0A1691"/>
                </a:solidFill>
                <a:effectLst/>
                <a:latin typeface="Helvetica" pitchFamily="2" charset="0"/>
              </a:rPr>
              <a:t>What exactly does a CFG describe? </a:t>
            </a: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i="1" dirty="0">
                <a:solidFill>
                  <a:srgbClr val="05168E"/>
                </a:solidFill>
                <a:effectLst/>
                <a:latin typeface="Helvetica" pitchFamily="2" charset="0"/>
              </a:rPr>
              <a:t>Short answer: </a:t>
            </a: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a rule system to </a:t>
            </a:r>
            <a:r>
              <a:rPr lang="en-GB" sz="1800" i="1" dirty="0">
                <a:solidFill>
                  <a:srgbClr val="910F02"/>
                </a:solidFill>
                <a:effectLst/>
                <a:latin typeface="Helvetica" pitchFamily="2" charset="0"/>
              </a:rPr>
              <a:t>generate </a:t>
            </a: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language strings </a:t>
            </a:r>
            <a:endParaRPr lang="en-GB" dirty="0">
              <a:effectLst/>
            </a:endParaRPr>
          </a:p>
          <a:p>
            <a:endParaRPr lang="en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dirty="0">
                <a:solidFill>
                  <a:srgbClr val="0A1691"/>
                </a:solidFill>
                <a:effectLst/>
                <a:latin typeface="Helvetica" pitchFamily="2" charset="0"/>
              </a:rPr>
              <a:t>What exactly do we </a:t>
            </a:r>
            <a:r>
              <a:rPr lang="en-GB" sz="1800" b="1" i="1" dirty="0">
                <a:solidFill>
                  <a:srgbClr val="0A1691"/>
                </a:solidFill>
                <a:effectLst/>
                <a:latin typeface="Helvetica" pitchFamily="2" charset="0"/>
              </a:rPr>
              <a:t>want </a:t>
            </a:r>
            <a:r>
              <a:rPr lang="en-GB" sz="1800" b="1" dirty="0">
                <a:solidFill>
                  <a:srgbClr val="0A1691"/>
                </a:solidFill>
                <a:effectLst/>
                <a:latin typeface="Helvetica" pitchFamily="2" charset="0"/>
              </a:rPr>
              <a:t>to describe? </a:t>
            </a:r>
            <a:endParaRPr lang="en-GB" dirty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i="1" dirty="0">
                <a:solidFill>
                  <a:srgbClr val="05168E"/>
                </a:solidFill>
                <a:effectLst/>
                <a:latin typeface="Helvetica" pitchFamily="2" charset="0"/>
              </a:rPr>
              <a:t>Proposed answer: </a:t>
            </a: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a rule system to </a:t>
            </a:r>
            <a:r>
              <a:rPr lang="en-GB" sz="1800" i="1" dirty="0">
                <a:solidFill>
                  <a:srgbClr val="910F02"/>
                </a:solidFill>
                <a:effectLst/>
                <a:latin typeface="Helvetica" pitchFamily="2" charset="0"/>
              </a:rPr>
              <a:t>recognize </a:t>
            </a:r>
            <a:r>
              <a:rPr lang="en-GB" sz="1800" dirty="0">
                <a:solidFill>
                  <a:srgbClr val="05168E"/>
                </a:solidFill>
                <a:effectLst/>
                <a:latin typeface="Helvetica" pitchFamily="2" charset="0"/>
              </a:rPr>
              <a:t>language strings </a:t>
            </a:r>
            <a:endParaRPr lang="en-GB" dirty="0">
              <a:effectLst/>
            </a:endParaRPr>
          </a:p>
          <a:p>
            <a:endParaRPr lang="en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dirty="0">
                <a:effectLst/>
                <a:latin typeface="TimesNewRomanPSMT"/>
              </a:rPr>
              <a:t>Unlike the CFG in the previous slide that generates sentences in a language, this PEG specifies rules to recognize sentences in a top- down fashion. </a:t>
            </a:r>
            <a:endParaRPr lang="en-GB" dirty="0">
              <a:effectLst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62305-907B-184C-BDF1-B0A4169A0C8F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579123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62305-907B-184C-BDF1-B0A4169A0C8F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83837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862305-907B-184C-BDF1-B0A4169A0C8F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522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6969C88-B244-455D-A017-012B25B1ACD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94960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249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3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3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969C88-B244-455D-A017-012B25B1ACD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08411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212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04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48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20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969C88-B244-455D-A017-012B25B1ACD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91011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6969C88-B244-455D-A017-012B25B1ACDD}" type="datetimeFigureOut">
              <a:rPr lang="en-US" smtClean="0"/>
              <a:t>1/26/24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4553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1/26/24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474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ford.info/pub/lang/pe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com-lihaoyi.github.io/fastparse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rthias/parboiled2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irthias/parboiled2/blob/master/README_new.md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ypelevel/cats-parse" TargetMode="External"/><Relationship Id="rId2" Type="http://schemas.openxmlformats.org/officeDocument/2006/relationships/hyperlink" Target="https://github.com/com-lihaoyi/fastpars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scala/scala-parser-combinator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rthias/parboiled2/blob/master/scalaParser/src/main/scala/scalaparser/ScalaParser.scala" TargetMode="External"/><Relationship Id="rId2" Type="http://schemas.openxmlformats.org/officeDocument/2006/relationships/hyperlink" Target="https://github.com/akka/akka-http/blob/main/akka-http-core/src/main/scala/akka/http/impl/model/parser/UriParser.scala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belikov/pegtalk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ford.info/pub/lang/peg/" TargetMode="External"/><Relationship Id="rId7" Type="http://schemas.openxmlformats.org/officeDocument/2006/relationships/hyperlink" Target="https://en.wikipedia.org/wiki/Noam_Chomsk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g.unibe.ch/assets/download/lectures/cc/" TargetMode="External"/><Relationship Id="rId5" Type="http://schemas.openxmlformats.org/officeDocument/2006/relationships/hyperlink" Target="https://suif.stanford.edu/dragonbook/" TargetMode="External"/><Relationship Id="rId4" Type="http://schemas.openxmlformats.org/officeDocument/2006/relationships/hyperlink" Target="https://arxiv.org/pdf/1907.03436.pdf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propuestasparahablar.blogspot.com/2016/04/tarjetas-para-la-clase-de-espanol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martinfowler.com/bliki/DomainSpecificLanguag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ypelevel.org/scala/docs/phases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298-890D-A17C-90AE-EB9FCEDD8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5277" y="753765"/>
            <a:ext cx="5534723" cy="3056235"/>
          </a:xfrm>
        </p:spPr>
        <p:txBody>
          <a:bodyPr>
            <a:normAutofit/>
          </a:bodyPr>
          <a:lstStyle/>
          <a:p>
            <a:pPr algn="l"/>
            <a:r>
              <a:rPr lang="en-DE" sz="3600" dirty="0"/>
              <a:t>To PEG or not to PEG</a:t>
            </a:r>
            <a:br>
              <a:rPr lang="en-DE" sz="3600" dirty="0"/>
            </a:br>
            <a:r>
              <a:rPr lang="en-DE" sz="3600" dirty="0"/>
              <a:t>with Scala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7257F0-1027-F8D8-32F7-8DB3FB1B7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95277" y="4571999"/>
            <a:ext cx="5534721" cy="1524000"/>
          </a:xfrm>
        </p:spPr>
        <p:txBody>
          <a:bodyPr>
            <a:normAutofit/>
          </a:bodyPr>
          <a:lstStyle/>
          <a:p>
            <a:pPr algn="l"/>
            <a:r>
              <a:rPr lang="en-DE" dirty="0"/>
              <a:t>MOIA Scala CoP, 26.01.2024</a:t>
            </a:r>
            <a:br>
              <a:rPr lang="en-DE" dirty="0"/>
            </a:br>
            <a:r>
              <a:rPr lang="en-DE" dirty="0"/>
              <a:t>Mike Belikov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807C3E01-52EA-C105-4884-6CC712864F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13" r="18873" b="-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046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52FD-26ED-5322-5619-8CEBE146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 bit of parsing theory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27BA-AA1F-2799-4847-58A10AC2B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Let’s PEG!</a:t>
            </a:r>
          </a:p>
          <a:p>
            <a:pPr lvl="1"/>
            <a:r>
              <a:rPr lang="en-DE" dirty="0"/>
              <a:t>PEG = Parsing Expression Grammar</a:t>
            </a:r>
          </a:p>
          <a:p>
            <a:pPr lvl="1"/>
            <a:r>
              <a:rPr lang="en-DE" dirty="0"/>
              <a:t>Bryan Ford</a:t>
            </a:r>
            <a:r>
              <a:rPr lang="en-US" dirty="0"/>
              <a:t>, </a:t>
            </a:r>
            <a:r>
              <a:rPr lang="en-DE" dirty="0"/>
              <a:t>2004: </a:t>
            </a:r>
            <a:r>
              <a:rPr lang="en-GB" dirty="0">
                <a:hlinkClick r:id="rId3"/>
              </a:rPr>
              <a:t>https://bford.info/pub/lang/peg/</a:t>
            </a:r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10D865-084F-BF63-F409-C99576257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650" y="3983598"/>
            <a:ext cx="1074604" cy="1883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905CB3-B6E9-A580-F473-6C47C63CD8B9}"/>
              </a:ext>
            </a:extLst>
          </p:cNvPr>
          <p:cNvSpPr txBox="1"/>
          <p:nvPr/>
        </p:nvSpPr>
        <p:spPr>
          <a:xfrm>
            <a:off x="4510650" y="3684632"/>
            <a:ext cx="1007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PEG</a:t>
            </a:r>
          </a:p>
        </p:txBody>
      </p:sp>
    </p:spTree>
    <p:extLst>
      <p:ext uri="{BB962C8B-B14F-4D97-AF65-F5344CB8AC3E}">
        <p14:creationId xmlns:p14="http://schemas.microsoft.com/office/powerpoint/2010/main" val="2962437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52FD-26ED-5322-5619-8CEBE146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 bit of parsing theory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27BA-AA1F-2799-4847-58A10AC2B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CFG vs RegExp vs PEG</a:t>
            </a:r>
          </a:p>
          <a:p>
            <a:r>
              <a:rPr lang="en-DE" dirty="0"/>
              <a:t>EBNF vs PEG rules</a:t>
            </a:r>
          </a:p>
          <a:p>
            <a:pPr marL="0" indent="0">
              <a:buNone/>
            </a:pP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8B621-B872-BB32-B954-F7EE15138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5139" y="990600"/>
            <a:ext cx="1833441" cy="1760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1B2B98-94CA-5B64-EA09-8E1BFA5381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08746">
            <a:off x="9250990" y="2755502"/>
            <a:ext cx="2026610" cy="2702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41B26-ECE0-8E2E-7C25-77F0E054263E}"/>
              </a:ext>
            </a:extLst>
          </p:cNvPr>
          <p:cNvSpPr txBox="1"/>
          <p:nvPr/>
        </p:nvSpPr>
        <p:spPr>
          <a:xfrm rot="21134330">
            <a:off x="9257411" y="2595913"/>
            <a:ext cx="18249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dirty="0"/>
              <a:t>Sad Chomsky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40B4B2-5603-B27D-6202-2E91AD287ADB}"/>
              </a:ext>
            </a:extLst>
          </p:cNvPr>
          <p:cNvSpPr txBox="1"/>
          <p:nvPr/>
        </p:nvSpPr>
        <p:spPr>
          <a:xfrm>
            <a:off x="1336813" y="3879815"/>
            <a:ext cx="6096000" cy="120032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DE" sz="1200" dirty="0"/>
              <a:t># A simplified PEG rule for parsing a basic arithmetic expression</a:t>
            </a:r>
          </a:p>
          <a:p>
            <a:endParaRPr lang="en-DE" sz="1200" dirty="0"/>
          </a:p>
          <a:p>
            <a:r>
              <a:rPr lang="en-DE" sz="1200" dirty="0"/>
              <a:t>Expression  &lt;- Term (( '+' / '-' ) Term)*</a:t>
            </a:r>
          </a:p>
          <a:p>
            <a:r>
              <a:rPr lang="en-DE" sz="1200" dirty="0"/>
              <a:t>Term        &lt;- Factor (( '*' / '/' ) Factor)*</a:t>
            </a:r>
          </a:p>
          <a:p>
            <a:r>
              <a:rPr lang="en-DE" sz="1200" dirty="0"/>
              <a:t>Factor      &lt;- Number / '(' Expression ')'</a:t>
            </a:r>
          </a:p>
          <a:p>
            <a:r>
              <a:rPr lang="en-DE" sz="1200" dirty="0"/>
              <a:t>Number      &lt;- [0-9]+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73AE3-D062-3F72-6756-6F895F0783D8}"/>
              </a:ext>
            </a:extLst>
          </p:cNvPr>
          <p:cNvSpPr txBox="1"/>
          <p:nvPr/>
        </p:nvSpPr>
        <p:spPr>
          <a:xfrm>
            <a:off x="1336813" y="5167595"/>
            <a:ext cx="6096000" cy="138499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DE" sz="1200" dirty="0"/>
              <a:t># A CFG for a basic arithmetic expression</a:t>
            </a:r>
          </a:p>
          <a:p>
            <a:endParaRPr lang="en-DE" sz="1200" dirty="0"/>
          </a:p>
          <a:p>
            <a:r>
              <a:rPr lang="en-GB" sz="1200" dirty="0"/>
              <a:t>&lt;Expression&gt; ::= &lt;Term&gt; { ("+" | "-") &lt;Term&gt; }</a:t>
            </a:r>
          </a:p>
          <a:p>
            <a:r>
              <a:rPr lang="en-GB" sz="1200" dirty="0"/>
              <a:t>&lt;Term&gt;       ::= &lt;Factor&gt; { ("*" | "/") &lt;Factor&gt; }</a:t>
            </a:r>
          </a:p>
          <a:p>
            <a:r>
              <a:rPr lang="en-GB" sz="1200" dirty="0"/>
              <a:t>&lt;Factor&gt;     ::= &lt;Number&gt; | "(" &lt;Expression&gt; ")"</a:t>
            </a:r>
          </a:p>
          <a:p>
            <a:r>
              <a:rPr lang="en-GB" sz="1200" dirty="0"/>
              <a:t>&lt;Number&gt;     ::= &lt;Digit&gt; { &lt;Digit&gt; }</a:t>
            </a:r>
          </a:p>
          <a:p>
            <a:r>
              <a:rPr lang="en-GB" sz="1200" dirty="0"/>
              <a:t>&lt;Digit&gt;      ::= "0" | "1" | "2" | "3" | "4" | "5" | "6" | "7" | "8" | "9"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C112FB-9F53-9788-3F21-6A6B7E73BDB9}"/>
              </a:ext>
            </a:extLst>
          </p:cNvPr>
          <p:cNvSpPr txBox="1"/>
          <p:nvPr/>
        </p:nvSpPr>
        <p:spPr>
          <a:xfrm rot="21416131">
            <a:off x="7645500" y="4880089"/>
            <a:ext cx="1472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 &lt;- </a:t>
            </a:r>
            <a:r>
              <a:rPr lang="en-DE" sz="2000" dirty="0"/>
              <a:t>a</a:t>
            </a:r>
            <a:r>
              <a:rPr lang="en-DE" sz="2000" baseline="30000" dirty="0"/>
              <a:t>n</a:t>
            </a:r>
            <a:r>
              <a:rPr lang="en-DE" sz="2000" dirty="0"/>
              <a:t>b</a:t>
            </a:r>
            <a:r>
              <a:rPr lang="en-DE" sz="2000" baseline="30000" dirty="0"/>
              <a:t>n</a:t>
            </a:r>
            <a:r>
              <a:rPr lang="en-DE" sz="2000" dirty="0"/>
              <a:t>c</a:t>
            </a:r>
            <a:r>
              <a:rPr lang="en-DE" sz="2000" baseline="30000" dirty="0"/>
              <a:t>n</a:t>
            </a:r>
            <a:endParaRPr lang="en-DE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13056D-4797-562D-C87F-281A884F90A9}"/>
              </a:ext>
            </a:extLst>
          </p:cNvPr>
          <p:cNvSpPr txBox="1"/>
          <p:nvPr/>
        </p:nvSpPr>
        <p:spPr>
          <a:xfrm>
            <a:off x="1243365" y="3429000"/>
            <a:ext cx="6097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dirty="0"/>
              <a:t>Arithmetic expression example</a:t>
            </a:r>
          </a:p>
        </p:txBody>
      </p:sp>
    </p:spTree>
    <p:extLst>
      <p:ext uri="{BB962C8B-B14F-4D97-AF65-F5344CB8AC3E}">
        <p14:creationId xmlns:p14="http://schemas.microsoft.com/office/powerpoint/2010/main" val="136391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52FD-26ED-5322-5619-8CEBE146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 bit of parsing theory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27BA-AA1F-2799-4847-58A10AC2B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What is possible with PEGs?</a:t>
            </a:r>
          </a:p>
          <a:p>
            <a:pPr lvl="1"/>
            <a:r>
              <a:rPr lang="en-DE" dirty="0"/>
              <a:t>Lexing + Parsing combination</a:t>
            </a:r>
          </a:p>
          <a:p>
            <a:pPr lvl="1"/>
            <a:r>
              <a:rPr lang="en-DE" dirty="0"/>
              <a:t>DSL + GPL (even Scala) parsing</a:t>
            </a:r>
          </a:p>
          <a:p>
            <a:pPr lvl="1"/>
            <a:r>
              <a:rPr lang="en-DE" dirty="0"/>
              <a:t>Could replace RegEx</a:t>
            </a:r>
          </a:p>
          <a:p>
            <a:pPr lvl="1"/>
            <a:r>
              <a:rPr lang="en-DE" dirty="0"/>
              <a:t>Can express some non-context free languages (e.g. a</a:t>
            </a:r>
            <a:r>
              <a:rPr lang="en-DE" baseline="30000" dirty="0"/>
              <a:t>n</a:t>
            </a:r>
            <a:r>
              <a:rPr lang="en-DE" dirty="0"/>
              <a:t>b</a:t>
            </a:r>
            <a:r>
              <a:rPr lang="en-DE" baseline="30000" dirty="0"/>
              <a:t>n</a:t>
            </a:r>
            <a:r>
              <a:rPr lang="en-DE" dirty="0"/>
              <a:t>c</a:t>
            </a:r>
            <a:r>
              <a:rPr lang="en-DE" baseline="30000" dirty="0"/>
              <a:t>n</a:t>
            </a:r>
            <a:r>
              <a:rPr lang="en-DE" dirty="0"/>
              <a:t>)</a:t>
            </a:r>
          </a:p>
          <a:p>
            <a:pPr lvl="1"/>
            <a:r>
              <a:rPr lang="en-GB" dirty="0"/>
              <a:t>Playground </a:t>
            </a:r>
            <a:r>
              <a:rPr lang="en-GB" dirty="0">
                <a:hlinkClick r:id="rId2"/>
              </a:rPr>
              <a:t>https://com-lihaoyi.github.io/fastparse/</a:t>
            </a:r>
            <a:r>
              <a:rPr lang="en-GB" dirty="0"/>
              <a:t> </a:t>
            </a:r>
            <a:r>
              <a:rPr lang="en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78692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52FD-26ED-5322-5619-8CEBE146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 bit of parsing theory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27BA-AA1F-2799-4847-58A10AC2B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DE" dirty="0"/>
              <a:t>PEGs implementations</a:t>
            </a:r>
          </a:p>
          <a:p>
            <a:r>
              <a:rPr lang="en-DE" dirty="0"/>
              <a:t>Python</a:t>
            </a:r>
          </a:p>
          <a:p>
            <a:pPr lvl="1"/>
            <a:r>
              <a:rPr lang="en-GB" dirty="0"/>
              <a:t>parsimonious</a:t>
            </a:r>
            <a:endParaRPr lang="en-DE" dirty="0"/>
          </a:p>
          <a:p>
            <a:r>
              <a:rPr lang="en-DE" dirty="0"/>
              <a:t>JS</a:t>
            </a:r>
          </a:p>
          <a:p>
            <a:pPr lvl="1"/>
            <a:r>
              <a:rPr lang="en-GB" dirty="0" err="1"/>
              <a:t>PEG.js</a:t>
            </a:r>
            <a:r>
              <a:rPr lang="en-GB" dirty="0"/>
              <a:t>, Chevrotain</a:t>
            </a:r>
            <a:endParaRPr lang="en-DE" dirty="0"/>
          </a:p>
          <a:p>
            <a:r>
              <a:rPr lang="en-DE" dirty="0"/>
              <a:t>Scala</a:t>
            </a:r>
          </a:p>
          <a:p>
            <a:pPr lvl="1"/>
            <a:r>
              <a:rPr lang="en-GB" dirty="0"/>
              <a:t>parboiled2, </a:t>
            </a:r>
            <a:r>
              <a:rPr lang="en-GB" dirty="0" err="1"/>
              <a:t>Fastparse</a:t>
            </a:r>
            <a:endParaRPr lang="en-GB" dirty="0"/>
          </a:p>
          <a:p>
            <a:r>
              <a:rPr lang="en-GB" dirty="0"/>
              <a:t>Java</a:t>
            </a:r>
          </a:p>
          <a:p>
            <a:pPr lvl="1"/>
            <a:r>
              <a:rPr lang="en-GB" dirty="0" err="1"/>
              <a:t>JavaPEG</a:t>
            </a:r>
            <a:r>
              <a:rPr lang="en-GB" dirty="0"/>
              <a:t>, parboiled</a:t>
            </a:r>
          </a:p>
          <a:p>
            <a:r>
              <a:rPr lang="en-GB" dirty="0"/>
              <a:t>C++</a:t>
            </a:r>
          </a:p>
          <a:p>
            <a:pPr lvl="1"/>
            <a:r>
              <a:rPr lang="en-GB" dirty="0"/>
              <a:t>PEGTL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21706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D407-95F7-0585-5DCA-B381F4EA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Where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237E-D123-B12C-A1B1-4A13044A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 bit parsing theory recap</a:t>
            </a:r>
          </a:p>
          <a:p>
            <a:r>
              <a:rPr lang="en-DE" b="1" dirty="0"/>
              <a:t>PEGs with Parboiled2</a:t>
            </a:r>
          </a:p>
          <a:p>
            <a:r>
              <a:rPr lang="en-DE" dirty="0"/>
              <a:t>Small demo</a:t>
            </a:r>
          </a:p>
          <a:p>
            <a:r>
              <a:rPr lang="en-DE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3069192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801A-265C-DA4E-9773-0D6E8CF2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PEGs with Parboiled2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CCE-7638-5B9B-517F-0B814925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PEG abstract definition</a:t>
            </a:r>
            <a:br>
              <a:rPr lang="en-DE" dirty="0"/>
            </a:br>
            <a:br>
              <a:rPr lang="en-DE" dirty="0"/>
            </a:br>
            <a:r>
              <a:rPr lang="en-GB" sz="1800" dirty="0">
                <a:solidFill>
                  <a:srgbClr val="0A1691"/>
                </a:solidFill>
                <a:effectLst/>
                <a:latin typeface="Helvetica" pitchFamily="2" charset="0"/>
              </a:rPr>
              <a:t>A </a:t>
            </a:r>
            <a:r>
              <a:rPr lang="en-GB" sz="1800" i="1" dirty="0">
                <a:solidFill>
                  <a:srgbClr val="910F02"/>
                </a:solidFill>
                <a:effectLst/>
                <a:latin typeface="Helvetica" pitchFamily="2" charset="0"/>
              </a:rPr>
              <a:t>PEG </a:t>
            </a:r>
            <a:r>
              <a:rPr lang="en-GB" sz="1800" dirty="0">
                <a:solidFill>
                  <a:srgbClr val="0A1691"/>
                </a:solidFill>
                <a:effectLst/>
                <a:latin typeface="Helvetica" pitchFamily="2" charset="0"/>
              </a:rPr>
              <a:t>P=(</a:t>
            </a:r>
            <a:r>
              <a:rPr lang="el-GR" sz="1800" dirty="0">
                <a:solidFill>
                  <a:srgbClr val="0A1691"/>
                </a:solidFill>
                <a:effectLst/>
                <a:latin typeface="Helvetica" pitchFamily="2" charset="0"/>
              </a:rPr>
              <a:t>Σ,</a:t>
            </a:r>
            <a:r>
              <a:rPr lang="en-GB" sz="1800" dirty="0" err="1">
                <a:solidFill>
                  <a:srgbClr val="0A1691"/>
                </a:solidFill>
                <a:effectLst/>
                <a:latin typeface="Helvetica" pitchFamily="2" charset="0"/>
              </a:rPr>
              <a:t>N,R,eS</a:t>
            </a:r>
            <a:r>
              <a:rPr lang="en-GB" sz="1800" dirty="0">
                <a:solidFill>
                  <a:srgbClr val="0A1691"/>
                </a:solidFill>
                <a:effectLst/>
                <a:latin typeface="Helvetica" pitchFamily="2" charset="0"/>
              </a:rPr>
              <a:t>) </a:t>
            </a:r>
            <a:endParaRPr lang="en-GB" dirty="0">
              <a:effectLst/>
            </a:endParaRPr>
          </a:p>
          <a:p>
            <a:pPr lvl="1"/>
            <a:r>
              <a:rPr lang="el-GR" sz="1800" dirty="0">
                <a:solidFill>
                  <a:srgbClr val="0A1691"/>
                </a:solidFill>
                <a:effectLst/>
                <a:latin typeface="Helvetica" pitchFamily="2" charset="0"/>
              </a:rPr>
              <a:t>Σ : </a:t>
            </a:r>
            <a:r>
              <a:rPr lang="en-GB" sz="1800" dirty="0">
                <a:solidFill>
                  <a:srgbClr val="0A1691"/>
                </a:solidFill>
                <a:effectLst/>
                <a:latin typeface="Helvetica" pitchFamily="2" charset="0"/>
              </a:rPr>
              <a:t>a finite set of </a:t>
            </a:r>
            <a:r>
              <a:rPr lang="en-GB" sz="1800" i="1" dirty="0">
                <a:solidFill>
                  <a:srgbClr val="910F02"/>
                </a:solidFill>
                <a:effectLst/>
                <a:latin typeface="Helvetica" pitchFamily="2" charset="0"/>
              </a:rPr>
              <a:t>terminals </a:t>
            </a:r>
            <a:r>
              <a:rPr lang="en-GB" sz="1800" dirty="0">
                <a:solidFill>
                  <a:srgbClr val="0A1691"/>
                </a:solidFill>
                <a:effectLst/>
                <a:latin typeface="Helvetica" pitchFamily="2" charset="0"/>
              </a:rPr>
              <a:t>(character set) </a:t>
            </a:r>
            <a:endParaRPr lang="en-GB" dirty="0">
              <a:effectLst/>
            </a:endParaRPr>
          </a:p>
          <a:p>
            <a:pPr lvl="1"/>
            <a:r>
              <a:rPr lang="en-GB" sz="1800" dirty="0">
                <a:solidFill>
                  <a:srgbClr val="0A1691"/>
                </a:solidFill>
                <a:effectLst/>
                <a:latin typeface="Helvetica" pitchFamily="2" charset="0"/>
              </a:rPr>
              <a:t>N : finite set of </a:t>
            </a:r>
            <a:r>
              <a:rPr lang="en-GB" sz="1800" i="1" dirty="0">
                <a:solidFill>
                  <a:srgbClr val="910F02"/>
                </a:solidFill>
                <a:effectLst/>
                <a:latin typeface="Helvetica" pitchFamily="2" charset="0"/>
              </a:rPr>
              <a:t>non-terminals </a:t>
            </a:r>
            <a:endParaRPr lang="en-GB" dirty="0">
              <a:effectLst/>
            </a:endParaRPr>
          </a:p>
          <a:p>
            <a:pPr lvl="1"/>
            <a:r>
              <a:rPr lang="en-GB" sz="1800" dirty="0">
                <a:solidFill>
                  <a:srgbClr val="0A1691"/>
                </a:solidFill>
                <a:effectLst/>
                <a:latin typeface="Helvetica" pitchFamily="2" charset="0"/>
              </a:rPr>
              <a:t>R : finite set of rules of the form “A </a:t>
            </a:r>
            <a:r>
              <a:rPr lang="en-GB" sz="1800" dirty="0">
                <a:solidFill>
                  <a:srgbClr val="0A1691"/>
                </a:solidFill>
                <a:effectLst/>
                <a:latin typeface="Symbol" pitchFamily="2" charset="2"/>
              </a:rPr>
              <a:t>← </a:t>
            </a:r>
            <a:r>
              <a:rPr lang="en-GB" sz="1800" dirty="0">
                <a:solidFill>
                  <a:srgbClr val="0A1691"/>
                </a:solidFill>
                <a:effectLst/>
                <a:latin typeface="Helvetica" pitchFamily="2" charset="0"/>
              </a:rPr>
              <a:t>e”,   where A </a:t>
            </a:r>
            <a:r>
              <a:rPr lang="en-GB" sz="1800" dirty="0">
                <a:solidFill>
                  <a:srgbClr val="0A1691"/>
                </a:solidFill>
                <a:effectLst/>
                <a:latin typeface="Symbol" pitchFamily="2" charset="2"/>
              </a:rPr>
              <a:t>∈ </a:t>
            </a:r>
            <a:r>
              <a:rPr lang="en-GB" sz="1800" dirty="0">
                <a:solidFill>
                  <a:srgbClr val="0A1691"/>
                </a:solidFill>
                <a:effectLst/>
                <a:latin typeface="Helvetica" pitchFamily="2" charset="0"/>
              </a:rPr>
              <a:t>N, and e is a </a:t>
            </a:r>
            <a:r>
              <a:rPr lang="en-GB" sz="1800" i="1" dirty="0">
                <a:solidFill>
                  <a:srgbClr val="910F02"/>
                </a:solidFill>
                <a:effectLst/>
                <a:latin typeface="Helvetica" pitchFamily="2" charset="0"/>
              </a:rPr>
              <a:t>parsing expression </a:t>
            </a:r>
            <a:endParaRPr lang="en-GB" dirty="0">
              <a:effectLst/>
            </a:endParaRPr>
          </a:p>
          <a:p>
            <a:pPr lvl="1"/>
            <a:r>
              <a:rPr lang="en-GB" sz="1800" dirty="0" err="1">
                <a:solidFill>
                  <a:srgbClr val="0A1691"/>
                </a:solidFill>
                <a:effectLst/>
                <a:latin typeface="Helvetica" pitchFamily="2" charset="0"/>
              </a:rPr>
              <a:t>e</a:t>
            </a:r>
            <a:r>
              <a:rPr lang="en-GB" sz="1800" baseline="-25000" dirty="0" err="1">
                <a:solidFill>
                  <a:srgbClr val="0A1691"/>
                </a:solidFill>
                <a:effectLst/>
                <a:latin typeface="Helvetica" pitchFamily="2" charset="0"/>
              </a:rPr>
              <a:t>S</a:t>
            </a:r>
            <a:r>
              <a:rPr lang="en-GB" sz="1800" dirty="0">
                <a:solidFill>
                  <a:srgbClr val="0A1691"/>
                </a:solidFill>
                <a:effectLst/>
                <a:latin typeface="Helvetica" pitchFamily="2" charset="0"/>
              </a:rPr>
              <a:t> : the </a:t>
            </a:r>
            <a:r>
              <a:rPr lang="en-GB" sz="1800" i="1" dirty="0">
                <a:solidFill>
                  <a:srgbClr val="910F02"/>
                </a:solidFill>
                <a:effectLst/>
                <a:latin typeface="Helvetica" pitchFamily="2" charset="0"/>
              </a:rPr>
              <a:t>start expression </a:t>
            </a:r>
            <a:r>
              <a:rPr lang="en-GB" sz="1800" dirty="0">
                <a:solidFill>
                  <a:srgbClr val="0A1691"/>
                </a:solidFill>
                <a:effectLst/>
                <a:latin typeface="Helvetica" pitchFamily="2" charset="0"/>
              </a:rPr>
              <a:t>(a parsing expression) </a:t>
            </a:r>
            <a:endParaRPr lang="en-GB" dirty="0">
              <a:effectLst/>
            </a:endParaRPr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447166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801A-265C-DA4E-9773-0D6E8CF2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PEGs with Parboiled2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CCE-7638-5B9B-517F-0B8149256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28749"/>
            <a:ext cx="5259788" cy="5287639"/>
          </a:xfrm>
        </p:spPr>
        <p:txBody>
          <a:bodyPr/>
          <a:lstStyle/>
          <a:p>
            <a:r>
              <a:rPr lang="en-DE" dirty="0"/>
              <a:t>PEGs with Parboiled2</a:t>
            </a:r>
          </a:p>
          <a:p>
            <a:pPr lvl="1"/>
            <a:r>
              <a:rPr lang="en-GB" dirty="0"/>
              <a:t>R</a:t>
            </a:r>
            <a:r>
              <a:rPr lang="en-DE" dirty="0"/>
              <a:t>ules don’t return anything directly</a:t>
            </a:r>
          </a:p>
          <a:p>
            <a:pPr lvl="1"/>
            <a:r>
              <a:rPr lang="en-DE" dirty="0"/>
              <a:t>Rules can consume and can produce values for a ‘value stack’</a:t>
            </a:r>
          </a:p>
          <a:p>
            <a:pPr lvl="1"/>
            <a:r>
              <a:rPr lang="en-DE" dirty="0"/>
              <a:t>Rules can be combined / modified:</a:t>
            </a:r>
          </a:p>
          <a:p>
            <a:pPr lvl="2"/>
            <a:r>
              <a:rPr lang="en-DE" dirty="0"/>
              <a:t>Combo operator: ‘~‘</a:t>
            </a:r>
          </a:p>
          <a:p>
            <a:pPr lvl="2"/>
            <a:r>
              <a:rPr lang="en-DE" dirty="0"/>
              <a:t>Ordered choice operator: ‘|’</a:t>
            </a:r>
          </a:p>
          <a:p>
            <a:pPr lvl="2"/>
            <a:r>
              <a:rPr lang="en-DE" dirty="0"/>
              <a:t>…</a:t>
            </a:r>
          </a:p>
          <a:p>
            <a:pPr lvl="1"/>
            <a:r>
              <a:rPr lang="en-DE" dirty="0"/>
              <a:t>Parser actions:</a:t>
            </a:r>
          </a:p>
          <a:p>
            <a:pPr lvl="2"/>
            <a:r>
              <a:rPr lang="en-GB" dirty="0"/>
              <a:t>p</a:t>
            </a:r>
            <a:r>
              <a:rPr lang="en-DE" dirty="0"/>
              <a:t>ush(…), capture(…)</a:t>
            </a:r>
          </a:p>
          <a:p>
            <a:pPr lvl="2"/>
            <a:r>
              <a:rPr lang="en-DE" dirty="0"/>
              <a:t>‘action’: ‘~&gt;’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BB7C4-BF53-7BE1-C4D7-21102932BAF6}"/>
              </a:ext>
            </a:extLst>
          </p:cNvPr>
          <p:cNvSpPr txBox="1"/>
          <p:nvPr/>
        </p:nvSpPr>
        <p:spPr>
          <a:xfrm>
            <a:off x="6827520" y="1428750"/>
            <a:ext cx="5037151" cy="203132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>
            <a:spAutoFit/>
          </a:bodyPr>
          <a:lstStyle/>
          <a:p>
            <a:r>
              <a:rPr lang="en-DE" dirty="0"/>
              <a:t>class Rule[-I &lt;: HList, +O &lt;: HList]</a:t>
            </a:r>
          </a:p>
          <a:p>
            <a:endParaRPr lang="en-DE" dirty="0"/>
          </a:p>
          <a:p>
            <a:r>
              <a:rPr lang="en-GB" dirty="0"/>
              <a:t>type Rule0 = </a:t>
            </a:r>
            <a:r>
              <a:rPr lang="en-GB" dirty="0" err="1"/>
              <a:t>RuleN</a:t>
            </a:r>
            <a:r>
              <a:rPr lang="en-GB" dirty="0"/>
              <a:t>[</a:t>
            </a:r>
            <a:r>
              <a:rPr lang="en-GB" dirty="0" err="1"/>
              <a:t>HNil</a:t>
            </a:r>
            <a:r>
              <a:rPr lang="en-GB" dirty="0"/>
              <a:t>]</a:t>
            </a:r>
          </a:p>
          <a:p>
            <a:r>
              <a:rPr lang="en-GB" dirty="0"/>
              <a:t>type Rule1[+T] = </a:t>
            </a:r>
            <a:r>
              <a:rPr lang="en-GB" dirty="0" err="1"/>
              <a:t>RuleN</a:t>
            </a:r>
            <a:r>
              <a:rPr lang="en-GB" dirty="0"/>
              <a:t>[T :: </a:t>
            </a:r>
            <a:r>
              <a:rPr lang="en-GB" dirty="0" err="1"/>
              <a:t>HNil</a:t>
            </a:r>
            <a:r>
              <a:rPr lang="en-GB" dirty="0"/>
              <a:t>]</a:t>
            </a:r>
          </a:p>
          <a:p>
            <a:r>
              <a:rPr lang="en-GB" dirty="0"/>
              <a:t>type Rule2[+A, +B] = </a:t>
            </a:r>
            <a:r>
              <a:rPr lang="en-GB" dirty="0" err="1"/>
              <a:t>RuleN</a:t>
            </a:r>
            <a:r>
              <a:rPr lang="en-GB" dirty="0"/>
              <a:t>[A :: B :: </a:t>
            </a:r>
            <a:r>
              <a:rPr lang="en-GB" dirty="0" err="1"/>
              <a:t>HNil</a:t>
            </a:r>
            <a:r>
              <a:rPr lang="en-GB" dirty="0"/>
              <a:t>]</a:t>
            </a:r>
          </a:p>
          <a:p>
            <a:r>
              <a:rPr lang="en-GB" dirty="0"/>
              <a:t>type </a:t>
            </a:r>
            <a:r>
              <a:rPr lang="en-GB" dirty="0" err="1"/>
              <a:t>RuleN</a:t>
            </a:r>
            <a:r>
              <a:rPr lang="en-GB" dirty="0"/>
              <a:t>[+L &lt;: </a:t>
            </a:r>
            <a:r>
              <a:rPr lang="en-GB" dirty="0" err="1"/>
              <a:t>HList</a:t>
            </a:r>
            <a:r>
              <a:rPr lang="en-GB" dirty="0"/>
              <a:t>] = Rule[</a:t>
            </a:r>
            <a:r>
              <a:rPr lang="en-GB" dirty="0" err="1"/>
              <a:t>HNil</a:t>
            </a:r>
            <a:r>
              <a:rPr lang="en-GB" dirty="0"/>
              <a:t>, L]</a:t>
            </a:r>
          </a:p>
          <a:p>
            <a:r>
              <a:rPr lang="en-GB" dirty="0"/>
              <a:t>type </a:t>
            </a:r>
            <a:r>
              <a:rPr lang="en-GB" dirty="0" err="1"/>
              <a:t>PopRule</a:t>
            </a:r>
            <a:r>
              <a:rPr lang="en-GB" dirty="0"/>
              <a:t>[-L &lt;: </a:t>
            </a:r>
            <a:r>
              <a:rPr lang="en-GB" dirty="0" err="1"/>
              <a:t>HList</a:t>
            </a:r>
            <a:r>
              <a:rPr lang="en-GB" dirty="0"/>
              <a:t>] = Rule[L, </a:t>
            </a:r>
            <a:r>
              <a:rPr lang="en-GB" dirty="0" err="1"/>
              <a:t>HNil</a:t>
            </a:r>
            <a:r>
              <a:rPr lang="en-GB" dirty="0"/>
              <a:t>]</a:t>
            </a:r>
            <a:endParaRPr lang="en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4D1A3C-D20C-C825-2D51-DEFCF56CA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1" y="2653344"/>
            <a:ext cx="4561859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9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801A-265C-DA4E-9773-0D6E8CF2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PEGs with Parboiled2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CCE-7638-5B9B-517F-0B814925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DE" dirty="0"/>
              <a:t>State of Parboiled2</a:t>
            </a:r>
          </a:p>
          <a:p>
            <a:pPr lvl="1"/>
            <a:r>
              <a:rPr lang="en-DE" dirty="0"/>
              <a:t>Supported Scala versions</a:t>
            </a:r>
          </a:p>
          <a:p>
            <a:pPr lvl="2"/>
            <a:r>
              <a:rPr lang="en-DE" dirty="0"/>
              <a:t>2.12, 2.13, 3</a:t>
            </a:r>
          </a:p>
          <a:p>
            <a:pPr lvl="2"/>
            <a:r>
              <a:rPr lang="en-DE" dirty="0"/>
              <a:t>JVM, JS, Native</a:t>
            </a:r>
          </a:p>
          <a:p>
            <a:pPr lvl="1"/>
            <a:r>
              <a:rPr lang="en-DE" dirty="0"/>
              <a:t>Who is using</a:t>
            </a:r>
          </a:p>
          <a:p>
            <a:pPr lvl="2"/>
            <a:r>
              <a:rPr lang="en-GB" dirty="0" err="1"/>
              <a:t>akka</a:t>
            </a:r>
            <a:r>
              <a:rPr lang="en-GB" dirty="0"/>
              <a:t>-http (URI, Header etc. parsers)</a:t>
            </a:r>
          </a:p>
          <a:p>
            <a:pPr lvl="2"/>
            <a:r>
              <a:rPr lang="en-GB" dirty="0"/>
              <a:t>Sangria</a:t>
            </a:r>
          </a:p>
          <a:p>
            <a:pPr lvl="2"/>
            <a:r>
              <a:rPr lang="en-GB" dirty="0"/>
              <a:t>Http4s (previously, replaced due to Dotty with cats-parse)</a:t>
            </a:r>
          </a:p>
          <a:p>
            <a:pPr lvl="2"/>
            <a:r>
              <a:rPr lang="en-GB" dirty="0"/>
              <a:t>Cornichon</a:t>
            </a:r>
          </a:p>
          <a:p>
            <a:pPr lvl="2"/>
            <a:r>
              <a:rPr lang="en-GB" dirty="0" err="1"/>
              <a:t>scala-uri</a:t>
            </a:r>
            <a:r>
              <a:rPr lang="en-GB" dirty="0"/>
              <a:t> (previously, replaced with cats-parse)</a:t>
            </a:r>
            <a:endParaRPr lang="en-DE" dirty="0"/>
          </a:p>
          <a:p>
            <a:pPr lvl="1"/>
            <a:r>
              <a:rPr lang="en-DE" dirty="0"/>
              <a:t>Gitlab</a:t>
            </a:r>
          </a:p>
          <a:p>
            <a:pPr lvl="2"/>
            <a:r>
              <a:rPr lang="en-GB" dirty="0">
                <a:hlinkClick r:id="rId2"/>
              </a:rPr>
              <a:t>https://github.com/sirthias/parboiled2</a:t>
            </a:r>
            <a:r>
              <a:rPr lang="en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0752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801A-265C-DA4E-9773-0D6E8CF2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PEGs with Parboiled2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CCE-7638-5B9B-517F-0B814925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Short overview</a:t>
            </a:r>
          </a:p>
          <a:p>
            <a:pPr lvl="1"/>
            <a:r>
              <a:rPr lang="en-DE" dirty="0"/>
              <a:t>Direct Scala type-safe DSL</a:t>
            </a:r>
          </a:p>
          <a:p>
            <a:pPr lvl="1"/>
            <a:r>
              <a:rPr lang="en-DE" dirty="0"/>
              <a:t>Good enough reporting of parse errors</a:t>
            </a:r>
          </a:p>
          <a:p>
            <a:pPr lvl="1"/>
            <a:r>
              <a:rPr lang="en-DE" dirty="0"/>
              <a:t>Good parsing performance</a:t>
            </a:r>
          </a:p>
          <a:p>
            <a:pPr lvl="1"/>
            <a:r>
              <a:rPr lang="en-DE" dirty="0"/>
              <a:t>Easy to understand and to start (1 day)</a:t>
            </a:r>
          </a:p>
          <a:p>
            <a:pPr lvl="1"/>
            <a:r>
              <a:rPr lang="en-DE" dirty="0"/>
              <a:t>Light-weight (~ 900KB)</a:t>
            </a:r>
          </a:p>
          <a:p>
            <a:pPr lvl="1"/>
            <a:r>
              <a:rPr lang="en-DE" dirty="0"/>
              <a:t>Doc:</a:t>
            </a:r>
            <a:br>
              <a:rPr lang="en-DE" dirty="0"/>
            </a:br>
            <a:r>
              <a:rPr lang="en-GB" dirty="0">
                <a:hlinkClick r:id="rId2"/>
              </a:rPr>
              <a:t>https://github.com/sirthias/parboiled2/blob/master/README_new.md</a:t>
            </a:r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70642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801A-265C-DA4E-9773-0D6E8CF2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PEGs with Parboiled2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CCE-7638-5B9B-517F-0B814925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Alternatives</a:t>
            </a:r>
          </a:p>
          <a:p>
            <a:pPr lvl="1"/>
            <a:r>
              <a:rPr lang="en-DE" dirty="0"/>
              <a:t>FastParse</a:t>
            </a:r>
            <a:br>
              <a:rPr lang="en-DE" dirty="0"/>
            </a:br>
            <a:r>
              <a:rPr lang="en-GB" dirty="0">
                <a:hlinkClick r:id="rId2"/>
              </a:rPr>
              <a:t>https://github.com/com-lihaoyi/fastparse</a:t>
            </a:r>
            <a:r>
              <a:rPr lang="en-GB" dirty="0"/>
              <a:t> </a:t>
            </a:r>
            <a:endParaRPr lang="en-DE" dirty="0"/>
          </a:p>
          <a:p>
            <a:pPr lvl="1"/>
            <a:r>
              <a:rPr lang="en-DE" dirty="0"/>
              <a:t>Cats-parse</a:t>
            </a:r>
            <a:br>
              <a:rPr lang="en-DE" dirty="0"/>
            </a:br>
            <a:r>
              <a:rPr lang="en-GB" dirty="0">
                <a:hlinkClick r:id="rId3"/>
              </a:rPr>
              <a:t>https://github.com/typelevel/cats-parse</a:t>
            </a:r>
            <a:r>
              <a:rPr lang="en-GB" dirty="0"/>
              <a:t> </a:t>
            </a:r>
            <a:endParaRPr lang="en-DE" dirty="0"/>
          </a:p>
          <a:p>
            <a:pPr lvl="1"/>
            <a:r>
              <a:rPr lang="en-DE" dirty="0"/>
              <a:t>Scala Parser Combinators</a:t>
            </a:r>
            <a:br>
              <a:rPr lang="en-DE" dirty="0"/>
            </a:br>
            <a:r>
              <a:rPr lang="en-GB" dirty="0">
                <a:hlinkClick r:id="rId4"/>
              </a:rPr>
              <a:t>https://github.com/scala/scala-parser-combinators</a:t>
            </a:r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39384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D407-95F7-0585-5DCA-B381F4EA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</a:t>
            </a:r>
            <a:r>
              <a:rPr lang="en-US" dirty="0"/>
              <a:t>is </a:t>
            </a:r>
            <a:r>
              <a:rPr lang="en-DE" dirty="0"/>
              <a:t>this talk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237E-D123-B12C-A1B1-4A13044A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 bit parsing theory recap</a:t>
            </a:r>
          </a:p>
          <a:p>
            <a:r>
              <a:rPr lang="en-DE" dirty="0"/>
              <a:t>PEGs with Parboiled2</a:t>
            </a:r>
          </a:p>
          <a:p>
            <a:r>
              <a:rPr lang="en-DE" dirty="0"/>
              <a:t>Small demo</a:t>
            </a:r>
          </a:p>
          <a:p>
            <a:r>
              <a:rPr lang="en-DE" dirty="0"/>
              <a:t>Links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4C86AD-BD86-12F4-AFDE-2A9BFF3C3A85}"/>
              </a:ext>
            </a:extLst>
          </p:cNvPr>
          <p:cNvSpPr txBox="1"/>
          <p:nvPr/>
        </p:nvSpPr>
        <p:spPr>
          <a:xfrm rot="20284860">
            <a:off x="3921863" y="2879625"/>
            <a:ext cx="3822290" cy="1015663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lang="en-DE" sz="6000" b="1" dirty="0">
                <a:solidFill>
                  <a:srgbClr val="C00000"/>
                </a:solidFill>
              </a:rPr>
              <a:t>Disclaimer </a:t>
            </a:r>
          </a:p>
        </p:txBody>
      </p:sp>
    </p:spTree>
    <p:extLst>
      <p:ext uri="{BB962C8B-B14F-4D97-AF65-F5344CB8AC3E}">
        <p14:creationId xmlns:p14="http://schemas.microsoft.com/office/powerpoint/2010/main" val="227400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9801A-265C-DA4E-9773-0D6E8CF2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PEGs with Parboiled2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99CCE-7638-5B9B-517F-0B8149256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Examples</a:t>
            </a:r>
          </a:p>
          <a:p>
            <a:pPr lvl="1"/>
            <a:r>
              <a:rPr lang="en-GB" sz="1200" dirty="0">
                <a:hlinkClick r:id="rId2"/>
              </a:rPr>
              <a:t>https://github.com/sirthias/parboiled2/tree/master/examples/src</a:t>
            </a:r>
          </a:p>
          <a:p>
            <a:pPr lvl="1"/>
            <a:r>
              <a:rPr lang="en-GB" sz="1200" dirty="0">
                <a:hlinkClick r:id="rId2"/>
              </a:rPr>
              <a:t>https://github.com/akka/akka-http/blob/main/akka-http-core/src/main/scala/akka/http/impl/model/parser/UriParser.scala</a:t>
            </a:r>
            <a:endParaRPr lang="en-DE" sz="1200" dirty="0"/>
          </a:p>
          <a:p>
            <a:pPr lvl="1"/>
            <a:r>
              <a:rPr lang="en-GB" sz="1200" dirty="0">
                <a:hlinkClick r:id="rId3"/>
              </a:rPr>
              <a:t>https://github.com/sirthias/parboiled2/blob/master/scalaParser/src/main/scala/scalaparser/ScalaParser.scala</a:t>
            </a:r>
            <a:endParaRPr lang="en-DE" sz="1200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4047322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D407-95F7-0585-5DCA-B381F4EA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Could it be interesting now?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237E-D123-B12C-A1B1-4A13044A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 bit parsing theory recap</a:t>
            </a:r>
          </a:p>
          <a:p>
            <a:r>
              <a:rPr lang="en-DE" dirty="0"/>
              <a:t>PEGs with Parboiled2</a:t>
            </a:r>
          </a:p>
          <a:p>
            <a:r>
              <a:rPr lang="en-DE" b="1" dirty="0"/>
              <a:t>Small demo</a:t>
            </a:r>
          </a:p>
          <a:p>
            <a:r>
              <a:rPr lang="en-DE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2423134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0BD28-CBAB-7FA3-AA63-F5079417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Mini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32BF0-C07A-B6EF-A94E-5E46E5163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Github</a:t>
            </a:r>
            <a:br>
              <a:rPr lang="en-DE" dirty="0"/>
            </a:br>
            <a:r>
              <a:rPr lang="en-GB" dirty="0">
                <a:hlinkClick r:id="rId2"/>
              </a:rPr>
              <a:t>https://github.com/mbelikov/pegtalk</a:t>
            </a:r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20449175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D407-95F7-0585-5DCA-B381F4EA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Finally!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237E-D123-B12C-A1B1-4A13044A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 bit parsing theory recap</a:t>
            </a:r>
          </a:p>
          <a:p>
            <a:r>
              <a:rPr lang="en-DE" dirty="0"/>
              <a:t>PEGs with Parboiled2</a:t>
            </a:r>
          </a:p>
          <a:p>
            <a:r>
              <a:rPr lang="en-DE" dirty="0"/>
              <a:t>Small demo</a:t>
            </a:r>
          </a:p>
          <a:p>
            <a:r>
              <a:rPr lang="en-DE" b="1" dirty="0"/>
              <a:t>Links</a:t>
            </a:r>
          </a:p>
        </p:txBody>
      </p:sp>
      <p:pic>
        <p:nvPicPr>
          <p:cNvPr id="4" name="Picture 2" descr="A humorous and lively illustration showing the end of a presentation and the end of a working day for a developer team. The scene is set in a modern office environment with a large screen displaying 'Thank you for attending' at the end of a presentation. The team of developers is cheering, some are stretching and yawning, ready to leave. A few are packing up their laptops and gadgets into backpacks, while others are discussing the presentation. There's a sense of accomplishment and relief in the air, with some team members high-fiving each other. Include elements like empty coffee cups, scattered notes, and a clock showing the end of the workday.">
            <a:extLst>
              <a:ext uri="{FF2B5EF4-FFF2-40B4-BE49-F238E27FC236}">
                <a16:creationId xmlns:a16="http://schemas.microsoft.com/office/drawing/2014/main" id="{4C46107D-C400-2FBE-64CC-0BBD9FC2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748">
            <a:off x="7047428" y="583344"/>
            <a:ext cx="2974281" cy="297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71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2DFF9-C90A-53E5-6338-02210C81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D14D0-27E2-C0D8-B2F2-01E84750A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Parsing Expression Grammars: A Recognition-Based Syntactic Foundation</a:t>
            </a:r>
            <a:r>
              <a:rPr lang="en-DE" dirty="0"/>
              <a:t>, </a:t>
            </a:r>
            <a:r>
              <a:rPr lang="en-GB" dirty="0"/>
              <a:t>Bryan Ford</a:t>
            </a:r>
            <a:br>
              <a:rPr lang="en-DE" dirty="0"/>
            </a:br>
            <a:r>
              <a:rPr lang="en-GB" dirty="0">
                <a:hlinkClick r:id="rId3"/>
              </a:rPr>
              <a:t>https://bford.info/pub/lang/peg/</a:t>
            </a:r>
            <a:r>
              <a:rPr lang="en-GB" dirty="0"/>
              <a:t> </a:t>
            </a:r>
            <a:endParaRPr lang="en-DE" dirty="0"/>
          </a:p>
          <a:p>
            <a:r>
              <a:rPr lang="en-GB" dirty="0"/>
              <a:t>parboiled2: a macro-based approach for effective generators of parsing expressions grammars in Scala, Alexander </a:t>
            </a:r>
            <a:r>
              <a:rPr lang="en-GB" dirty="0" err="1"/>
              <a:t>Myltsev</a:t>
            </a:r>
            <a:br>
              <a:rPr lang="en-DE" dirty="0"/>
            </a:br>
            <a:r>
              <a:rPr lang="en-GB" dirty="0">
                <a:hlinkClick r:id="rId4"/>
              </a:rPr>
              <a:t>https://arxiv.org/pdf/1907.03436.pdf</a:t>
            </a:r>
            <a:r>
              <a:rPr lang="en-GB" dirty="0"/>
              <a:t> </a:t>
            </a:r>
            <a:endParaRPr lang="en-DE" dirty="0"/>
          </a:p>
          <a:p>
            <a:r>
              <a:rPr lang="en-DE" dirty="0"/>
              <a:t>Compilers: Principles, Techniques, and Tools, Alfred V. Aho</a:t>
            </a:r>
            <a:br>
              <a:rPr lang="en-DE" dirty="0"/>
            </a:br>
            <a:r>
              <a:rPr lang="en-GB" dirty="0">
                <a:hlinkClick r:id="rId5"/>
              </a:rPr>
              <a:t>https://suif.stanford.edu/dragonbook/</a:t>
            </a:r>
            <a:r>
              <a:rPr lang="en-GB" dirty="0"/>
              <a:t> </a:t>
            </a:r>
            <a:endParaRPr lang="en-DE" dirty="0"/>
          </a:p>
          <a:p>
            <a:r>
              <a:rPr lang="en-GB" dirty="0"/>
              <a:t>Compiler Construction S</a:t>
            </a:r>
            <a:r>
              <a:rPr lang="en-DE" dirty="0"/>
              <a:t>lides, SCG University of Berne</a:t>
            </a:r>
            <a:br>
              <a:rPr lang="en-DE" dirty="0"/>
            </a:br>
            <a:r>
              <a:rPr lang="en-GB" dirty="0">
                <a:hlinkClick r:id="rId6"/>
              </a:rPr>
              <a:t>https://scg.unibe.ch/assets/download/lectures/cc/</a:t>
            </a:r>
            <a:r>
              <a:rPr lang="en-GB" dirty="0"/>
              <a:t> </a:t>
            </a:r>
          </a:p>
          <a:p>
            <a:r>
              <a:rPr lang="en-GB" dirty="0">
                <a:hlinkClick r:id="rId7"/>
              </a:rPr>
              <a:t>https://en.wikipedia.org/wiki/Noam_Chomsky</a:t>
            </a:r>
            <a:r>
              <a:rPr lang="en-GB" dirty="0"/>
              <a:t> 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03622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D407-95F7-0585-5DCA-B381F4EAC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Where are we?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1237E-D123-B12C-A1B1-4A13044AD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b="1" dirty="0"/>
              <a:t>A bit of parsing theory</a:t>
            </a:r>
          </a:p>
          <a:p>
            <a:r>
              <a:rPr lang="en-DE" dirty="0"/>
              <a:t>PEGs with Parboiled2</a:t>
            </a:r>
          </a:p>
          <a:p>
            <a:r>
              <a:rPr lang="en-DE" dirty="0"/>
              <a:t>Small demo</a:t>
            </a:r>
          </a:p>
          <a:p>
            <a:r>
              <a:rPr lang="en-DE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3658443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52FD-26ED-5322-5619-8CEBE146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 bit of parsing theory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27BA-AA1F-2799-4847-58A10AC2B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What is a language?</a:t>
            </a:r>
          </a:p>
          <a:p>
            <a:endParaRPr lang="en-DE" dirty="0"/>
          </a:p>
        </p:txBody>
      </p:sp>
      <p:pic>
        <p:nvPicPr>
          <p:cNvPr id="8" name="Picture 7" descr="A pair of white speech bubbles&#10;&#10;Description automatically generated">
            <a:extLst>
              <a:ext uri="{FF2B5EF4-FFF2-40B4-BE49-F238E27FC236}">
                <a16:creationId xmlns:a16="http://schemas.microsoft.com/office/drawing/2014/main" id="{103C7F69-1EEA-ACD8-ED58-7B697FC1E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22120" y="3360324"/>
            <a:ext cx="2804160" cy="1432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C6A603-1E5E-1385-8AA7-B971004B716D}"/>
              </a:ext>
            </a:extLst>
          </p:cNvPr>
          <p:cNvSpPr txBox="1"/>
          <p:nvPr/>
        </p:nvSpPr>
        <p:spPr>
          <a:xfrm>
            <a:off x="3124200" y="3505944"/>
            <a:ext cx="11239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/>
              <a:t>わかりません</a:t>
            </a:r>
            <a:r>
              <a:rPr lang="en-DE" sz="1000" dirty="0"/>
              <a:t>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791E9-81D1-9CD0-B9C6-5B1D97449415}"/>
              </a:ext>
            </a:extLst>
          </p:cNvPr>
          <p:cNvSpPr txBox="1"/>
          <p:nvPr/>
        </p:nvSpPr>
        <p:spPr>
          <a:xfrm>
            <a:off x="2259330" y="3429000"/>
            <a:ext cx="952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G</a:t>
            </a:r>
            <a:r>
              <a:rPr lang="en-DE" sz="1000" dirty="0"/>
              <a:t>oo goo,</a:t>
            </a:r>
            <a:br>
              <a:rPr lang="en-DE" sz="1000" dirty="0"/>
            </a:br>
            <a:r>
              <a:rPr lang="en-DE" sz="1000" dirty="0"/>
              <a:t>daah daah!</a:t>
            </a:r>
          </a:p>
        </p:txBody>
      </p:sp>
      <p:pic>
        <p:nvPicPr>
          <p:cNvPr id="4104" name="Picture 8" descr="A creative flat design illustration showing a girl sitting in front of a notebook computer, engaged in a conversation with a friendly robot. The girl is depicted as sitting at a desk, with the notebook open in front of her, symbolizing a modern work or study environment. The robot is on the screen of the notebook, appearing as if it's interacting with her. The robot design is futuristic yet friendly, adding a touch of whimsy to the scene. The overall design is clean, colorful, and modern, capturing the interaction between technology and humans in a playful and engaging way. The background is simple to keep the focus on the main elements.">
            <a:extLst>
              <a:ext uri="{FF2B5EF4-FFF2-40B4-BE49-F238E27FC236}">
                <a16:creationId xmlns:a16="http://schemas.microsoft.com/office/drawing/2014/main" id="{34304AC3-D12A-6D0A-30F6-64771DDA2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694" y="2286000"/>
            <a:ext cx="2181291" cy="218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8CC1011-931D-F401-7886-EB71FDD9E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2099" y="3947160"/>
            <a:ext cx="2034540" cy="20345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451033-4CDF-94F9-43C9-95F547DB7C0D}"/>
              </a:ext>
            </a:extLst>
          </p:cNvPr>
          <p:cNvSpPr txBox="1"/>
          <p:nvPr/>
        </p:nvSpPr>
        <p:spPr>
          <a:xfrm rot="20809706">
            <a:off x="4253448" y="5329964"/>
            <a:ext cx="279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W</a:t>
            </a:r>
            <a:r>
              <a:rPr lang="en-DE" dirty="0"/>
              <a:t>e need a ‘valid’ language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30D02-7E2D-C5A4-BB00-6000360EAF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9918">
            <a:off x="9190503" y="305338"/>
            <a:ext cx="2026610" cy="2702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5396EC-0CE2-4E65-2C7E-A9C00B58B7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92999" y="2710704"/>
            <a:ext cx="1833441" cy="17606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BE74C9-BD23-EA92-4010-2F07FD6762D5}"/>
              </a:ext>
            </a:extLst>
          </p:cNvPr>
          <p:cNvSpPr txBox="1"/>
          <p:nvPr/>
        </p:nvSpPr>
        <p:spPr>
          <a:xfrm rot="244374">
            <a:off x="9467667" y="127175"/>
            <a:ext cx="182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Happy Chomsky</a:t>
            </a:r>
          </a:p>
        </p:txBody>
      </p:sp>
    </p:spTree>
    <p:extLst>
      <p:ext uri="{BB962C8B-B14F-4D97-AF65-F5344CB8AC3E}">
        <p14:creationId xmlns:p14="http://schemas.microsoft.com/office/powerpoint/2010/main" val="412460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52FD-26ED-5322-5619-8CEBE146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 bit of parsing theory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27BA-AA1F-2799-4847-58A10AC2B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Why?</a:t>
            </a:r>
          </a:p>
          <a:p>
            <a:r>
              <a:rPr lang="en-DE" dirty="0"/>
              <a:t>Building a new DSL or even a new language</a:t>
            </a:r>
          </a:p>
          <a:p>
            <a:r>
              <a:rPr lang="en-DE" dirty="0"/>
              <a:t>Dealing with existing one</a:t>
            </a:r>
          </a:p>
        </p:txBody>
      </p:sp>
    </p:spTree>
    <p:extLst>
      <p:ext uri="{BB962C8B-B14F-4D97-AF65-F5344CB8AC3E}">
        <p14:creationId xmlns:p14="http://schemas.microsoft.com/office/powerpoint/2010/main" val="2855693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52FD-26ED-5322-5619-8CEBE146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 bit of parsing theory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27BA-AA1F-2799-4847-58A10AC2B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DSL</a:t>
            </a:r>
          </a:p>
          <a:p>
            <a:pPr lvl="1"/>
            <a:r>
              <a:rPr lang="en-DE" dirty="0"/>
              <a:t>GPL vs DSL</a:t>
            </a:r>
          </a:p>
          <a:p>
            <a:pPr lvl="1"/>
            <a:r>
              <a:rPr lang="en-DE" dirty="0"/>
              <a:t>external vs internal</a:t>
            </a:r>
          </a:p>
          <a:p>
            <a:pPr lvl="1"/>
            <a:r>
              <a:rPr lang="en-GB" sz="1600" dirty="0">
                <a:hlinkClick r:id="rId2"/>
              </a:rPr>
              <a:t>https://martinfowler.com/bliki/DomainSpecificLanguage.html</a:t>
            </a:r>
            <a:endParaRPr lang="en-DE" sz="1600" dirty="0"/>
          </a:p>
          <a:p>
            <a:endParaRPr lang="en-D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95E4A6-BBE8-8551-D66B-F5D1DA336C13}"/>
              </a:ext>
            </a:extLst>
          </p:cNvPr>
          <p:cNvSpPr txBox="1"/>
          <p:nvPr/>
        </p:nvSpPr>
        <p:spPr>
          <a:xfrm rot="20901632">
            <a:off x="4920496" y="2847560"/>
            <a:ext cx="75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i="1" dirty="0">
                <a:solidFill>
                  <a:schemeClr val="accent4">
                    <a:lumMod val="50000"/>
                  </a:schemeClr>
                </a:solidFill>
              </a:rPr>
              <a:t>CSS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3E0F30-AAFF-0638-0FAD-E78D1B8DB669}"/>
              </a:ext>
            </a:extLst>
          </p:cNvPr>
          <p:cNvSpPr txBox="1"/>
          <p:nvPr/>
        </p:nvSpPr>
        <p:spPr>
          <a:xfrm rot="20901632">
            <a:off x="6680178" y="2747083"/>
            <a:ext cx="75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i="1" dirty="0">
                <a:solidFill>
                  <a:schemeClr val="accent4">
                    <a:lumMod val="50000"/>
                  </a:schemeClr>
                </a:solidFill>
              </a:rPr>
              <a:t>yaml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AE7DFF-C82F-0157-92A0-4B09192B36D7}"/>
              </a:ext>
            </a:extLst>
          </p:cNvPr>
          <p:cNvSpPr txBox="1"/>
          <p:nvPr/>
        </p:nvSpPr>
        <p:spPr>
          <a:xfrm rot="195744">
            <a:off x="5861706" y="2686124"/>
            <a:ext cx="7515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i="1" dirty="0">
                <a:solidFill>
                  <a:schemeClr val="accent4">
                    <a:lumMod val="50000"/>
                  </a:schemeClr>
                </a:solidFill>
              </a:rPr>
              <a:t>SQL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29C7B-C051-8C21-DB65-92B7722C7C86}"/>
              </a:ext>
            </a:extLst>
          </p:cNvPr>
          <p:cNvSpPr txBox="1"/>
          <p:nvPr/>
        </p:nvSpPr>
        <p:spPr>
          <a:xfrm rot="20901632">
            <a:off x="8416759" y="2383007"/>
            <a:ext cx="1357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i="1" dirty="0">
                <a:solidFill>
                  <a:schemeClr val="accent4">
                    <a:lumMod val="50000"/>
                  </a:schemeClr>
                </a:solidFill>
              </a:rPr>
              <a:t>markdown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96CB7D-0EEE-2758-F3CA-2C2C2AB1EEEC}"/>
              </a:ext>
            </a:extLst>
          </p:cNvPr>
          <p:cNvSpPr txBox="1"/>
          <p:nvPr/>
        </p:nvSpPr>
        <p:spPr>
          <a:xfrm rot="870572">
            <a:off x="7690572" y="2998947"/>
            <a:ext cx="104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b="1" i="1" dirty="0">
                <a:solidFill>
                  <a:schemeClr val="accent4">
                    <a:lumMod val="50000"/>
                  </a:schemeClr>
                </a:solidFill>
              </a:rPr>
              <a:t>HOCON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CC7122-0431-3AE6-59DB-361DF5F5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3976">
            <a:off x="1464690" y="4076700"/>
            <a:ext cx="3442240" cy="1955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A82B5D-5DCF-17F4-0660-F1512729A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89582">
            <a:off x="5089682" y="4267757"/>
            <a:ext cx="3222507" cy="199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91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52FD-26ED-5322-5619-8CEBE146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 bit of parsing theory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27BA-AA1F-2799-4847-58A10AC2B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External DSL’s: Lexing vs Parsing vs Compiling vs Interpreting</a:t>
            </a:r>
          </a:p>
        </p:txBody>
      </p:sp>
      <p:pic>
        <p:nvPicPr>
          <p:cNvPr id="4" name="Picture 8" descr="A creative flat design illustration showing a girl sitting in front of a notebook computer, engaged in a conversation with a friendly robot. The girl is depicted as sitting at a desk, with the notebook open in front of her, symbolizing a modern work or study environment. The robot is on the screen of the notebook, appearing as if it's interacting with her. The robot design is futuristic yet friendly, adding a touch of whimsy to the scene. The overall design is clean, colorful, and modern, capturing the interaction between technology and humans in a playful and engaging way. The background is simple to keep the focus on the main elements.">
            <a:extLst>
              <a:ext uri="{FF2B5EF4-FFF2-40B4-BE49-F238E27FC236}">
                <a16:creationId xmlns:a16="http://schemas.microsoft.com/office/drawing/2014/main" id="{DC143CE9-341F-6273-1760-81338760A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3297583"/>
            <a:ext cx="1221077" cy="1221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DD9484-ED72-26D3-6369-29415256A6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6017" y="2771182"/>
            <a:ext cx="4615843" cy="2611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A4595D-EDC8-D7EB-6B2D-3E37E1C33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09957">
            <a:off x="7391224" y="4229861"/>
            <a:ext cx="1773399" cy="17733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3C2FF0-0FB5-EF9D-4AF3-0F35FA408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370369">
            <a:off x="2453143" y="2945211"/>
            <a:ext cx="5314403" cy="29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2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52FD-26ED-5322-5619-8CEBE146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 bit of parsing theory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27BA-AA1F-2799-4847-58A10AC2B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Scala compiler</a:t>
            </a:r>
          </a:p>
          <a:p>
            <a:r>
              <a:rPr lang="en-GB" sz="1400" dirty="0">
                <a:hlinkClick r:id="rId2"/>
              </a:rPr>
              <a:t>https://typelevel.org/scala/docs/phases.html</a:t>
            </a:r>
            <a:endParaRPr lang="en-DE" sz="1400" dirty="0"/>
          </a:p>
          <a:p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0CDAA9-4791-B4DE-AB3D-BDEEC22FD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395" y="418106"/>
            <a:ext cx="4114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2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52FD-26ED-5322-5619-8CEBE1468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b="1" dirty="0"/>
              <a:t>A bit of parsing theory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527BA-AA1F-2799-4847-58A10AC2B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/>
              <a:t>ANTLR?</a:t>
            </a:r>
          </a:p>
          <a:p>
            <a:r>
              <a:rPr lang="en-DE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92E2D6-2143-8AD4-6868-7BD8E7CB6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72" y="2801127"/>
            <a:ext cx="4416334" cy="24998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9E75CB-90B3-0ED3-8225-5D4542F58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536" y="1580129"/>
            <a:ext cx="4188895" cy="2943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4A7784-E197-CC1D-F576-5C2D51549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886" y="3429000"/>
            <a:ext cx="3571264" cy="249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9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{FA5F3CB1-AFA9-B54A-B1BB-5F76F15705E8}tf10001072</Template>
  <TotalTime>814</TotalTime>
  <Words>1310</Words>
  <Application>Microsoft Macintosh PowerPoint</Application>
  <PresentationFormat>Widescreen</PresentationFormat>
  <Paragraphs>193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Calibri</vt:lpstr>
      <vt:lpstr>Franklin Gothic Book</vt:lpstr>
      <vt:lpstr>Helvetica</vt:lpstr>
      <vt:lpstr>Symbol</vt:lpstr>
      <vt:lpstr>TimesNewRomanPSMT</vt:lpstr>
      <vt:lpstr>Crop</vt:lpstr>
      <vt:lpstr>To PEG or not to PEG with Scala</vt:lpstr>
      <vt:lpstr>What is this talk about?</vt:lpstr>
      <vt:lpstr>Where are we?</vt:lpstr>
      <vt:lpstr>A bit of parsing theory</vt:lpstr>
      <vt:lpstr>A bit of parsing theory</vt:lpstr>
      <vt:lpstr>A bit of parsing theory</vt:lpstr>
      <vt:lpstr>A bit of parsing theory</vt:lpstr>
      <vt:lpstr>A bit of parsing theory</vt:lpstr>
      <vt:lpstr>A bit of parsing theory</vt:lpstr>
      <vt:lpstr>A bit of parsing theory</vt:lpstr>
      <vt:lpstr>A bit of parsing theory</vt:lpstr>
      <vt:lpstr>A bit of parsing theory</vt:lpstr>
      <vt:lpstr>A bit of parsing theory</vt:lpstr>
      <vt:lpstr>Where are we?</vt:lpstr>
      <vt:lpstr>PEGs with Parboiled2</vt:lpstr>
      <vt:lpstr>PEGs with Parboiled2</vt:lpstr>
      <vt:lpstr>PEGs with Parboiled2</vt:lpstr>
      <vt:lpstr>PEGs with Parboiled2</vt:lpstr>
      <vt:lpstr>PEGs with Parboiled2</vt:lpstr>
      <vt:lpstr>PEGs with Parboiled2</vt:lpstr>
      <vt:lpstr>Could it be interesting now?</vt:lpstr>
      <vt:lpstr>Mini demo</vt:lpstr>
      <vt:lpstr>Finally!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 PEG or not to PEG with Scala</dc:title>
  <dc:creator>Mikhail Belikov</dc:creator>
  <cp:lastModifiedBy>Mikhail Belikov</cp:lastModifiedBy>
  <cp:revision>1</cp:revision>
  <dcterms:created xsi:type="dcterms:W3CDTF">2024-01-25T21:57:22Z</dcterms:created>
  <dcterms:modified xsi:type="dcterms:W3CDTF">2024-01-26T12:41:41Z</dcterms:modified>
</cp:coreProperties>
</file>